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6008A2-D265-0D36-0711-8C257CB06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1"/>
            <a:ext cx="8791575" cy="545541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SISTEMA LINFATICO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Esta compuesto de vasos y órganos especializados cuya función es permitir el retorno de la linfa desde los tejidos hacia el torrente sanguíneo. Es considerado parte del sistema circulatorio.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D526E0-FEA1-11D1-BB19-76544C01B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6990735"/>
            <a:ext cx="8791575" cy="132735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69091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6C5A9-07C6-6C29-1E86-6B21752CF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4381185"/>
          </a:xfrm>
        </p:spPr>
        <p:txBody>
          <a:bodyPr/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LOS GANGLIOS LINFATICOS CONTIENEN LINFOCITOS, QUE SON CELULAS DEL SISTEMA INMUNITARIO QUE AYUDAN A COMBATIR INFECCIONES Y ENFERMEDADES,</a:t>
            </a:r>
          </a:p>
        </p:txBody>
      </p:sp>
    </p:spTree>
    <p:extLst>
      <p:ext uri="{BB962C8B-B14F-4D97-AF65-F5344CB8AC3E}">
        <p14:creationId xmlns:p14="http://schemas.microsoft.com/office/powerpoint/2010/main" val="860713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7D02FE-B3F9-533A-1EF8-4D178A2F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4661405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3- ORGANOS LINFOIDES: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ORGANOS LINFOIDES PRIMARIOS: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LOS SITIOS DONDE SE PRODUCEN Y MADURAN LOS LINFOCITOS, COMO LA MEDULA OSEA Y EL TIMO.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87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1FA6B-4CCC-B252-92C8-4C797602A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3747005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ORGANOS LINFOIDES SECUNDARIOS: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INCLUYE EL BAZO, LAS AMIGDALAS Y LOS GANGLIOS LINFATICOS, DONDE LOS LINFOCITOS MADUROS SE ACTIVAN Y RESPONDEN A LOS ANTIGENOS.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80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B9996-615A-1A27-A280-5A3363751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791250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4-LINFA: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UN LIQUIDO TRANSPARENTE O LIGERAMENTE BLANQUECINO QUE TRANSPORTA GLOBULOS BLANCOS, PROTEINAS Y GRASAS.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73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44467-49FF-A722-8DD5-69BC8589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589935"/>
            <a:ext cx="9905998" cy="5125522"/>
          </a:xfrm>
        </p:spPr>
        <p:txBody>
          <a:bodyPr/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LINFA FLUYE A TRAVES DE LOS VASOS LINFATICOS Y SE FILTRA EN LOS GANGLIOS LINFATICOS , AYUDANDO A ELIMINAR LOS RESIDUOS Y LOS AGENTES PATOGENOS DEL CUERPO.</a:t>
            </a:r>
          </a:p>
        </p:txBody>
      </p:sp>
    </p:spTree>
    <p:extLst>
      <p:ext uri="{BB962C8B-B14F-4D97-AF65-F5344CB8AC3E}">
        <p14:creationId xmlns:p14="http://schemas.microsoft.com/office/powerpoint/2010/main" val="1560713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F9ADF-C0AF-99E3-3E35-B83CE810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578077"/>
            <a:ext cx="9905998" cy="3170903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sistema linfático corresponde a una red de órganos y vasos capaces de regular la cantidad de fluidos en el cuerpo humano y de defenderlo contra infecciones.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91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D38BC-6C7C-F1D9-7AF9-1B8D6ACA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99172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Función: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Regulación del balance de fluidos.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-Vigilancia inmunológica.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transporte de macromoléculas.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54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2146E-4C70-8B18-3A5E-209EA5CA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248450"/>
          </a:xfrm>
        </p:spPr>
        <p:txBody>
          <a:bodyPr/>
          <a:lstStyle/>
          <a:p>
            <a:pPr algn="ctr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sistema linfático es parte fundamental del sistema inmunológico, se caracteriza por una red compleja de vasos, ganglios y órganos que ayudan a filtrar y transportar la linfa</a:t>
            </a:r>
          </a:p>
        </p:txBody>
      </p:sp>
    </p:spTree>
    <p:extLst>
      <p:ext uri="{BB962C8B-B14F-4D97-AF65-F5344CB8AC3E}">
        <p14:creationId xmlns:p14="http://schemas.microsoft.com/office/powerpoint/2010/main" val="319007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B27DFCE-9094-F2AA-B308-A24BA2610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658" y="663407"/>
            <a:ext cx="7462684" cy="553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335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814C8-2C42-62FE-8B34-A2F32D705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98206"/>
            <a:ext cx="9905998" cy="5353665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Elementos estructural: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1- VASOS LINFATICOS: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-CAPILARES SANGUINEOS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: SON LOS VASOS MAS PEQUEÑOS, UBICADOS EN LOS TEJIDOS, QUE ABSORBEN EL LIQUIDO INTERSTICIAL Y LO CONVIERTE EN LINFA.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573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325B35-3773-CB59-142A-9FB6F767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189456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-VASOS LINFATICOS MAYORES: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 MEDIDA QUE LA LINFA AVANZA , LOS CAPILARES SE UNEN FORMANDO VASOS MAYORES, QUE A SU VEZ SE CONECTAN PARA FORMAR LOS CONDUCTOS LINFATICOS.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574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38103E-6A60-5BC8-1126-A4554EA1B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4130463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-CONDUCTOS LINFATICOS: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LOS VASOS MAS GRANDE QUE TRANSPORTAN LA LINFA HACIA EL TORRENTE SANGUINEO.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190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EAA5B-336F-87B5-CB36-785915A0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4513922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2- GANGLIOS LINFATICOS: 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SON ESTRUCTURAS OVALADAS QUE SE ENCUENTRAN A LO LARGO DE LOS VASOS LINFATICOS, FILTRANDO LA LINFA Y RETENIENDO BACTERIAS Y CELULAS DAÑINAS.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255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54</TotalTime>
  <Words>365</Words>
  <Application>Microsoft Office PowerPoint</Application>
  <PresentationFormat>Panorámica</PresentationFormat>
  <Paragraphs>13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Tw Cen MT</vt:lpstr>
      <vt:lpstr>Circuito</vt:lpstr>
      <vt:lpstr>SISTEMA LINFATICO  Esta compuesto de vasos y órganos especializados cuya función es permitir el retorno de la linfa desde los tejidos hacia el torrente sanguíneo. Es considerado parte del sistema circulatorio.     </vt:lpstr>
      <vt:lpstr>Definición: el sistema linfático corresponde a una red de órganos y vasos capaces de regular la cantidad de fluidos en el cuerpo humano y de defenderlo contra infecciones.</vt:lpstr>
      <vt:lpstr>Función: - Regulación del balance de fluidos. -Vigilancia inmunológica. - transporte de macromoléculas.</vt:lpstr>
      <vt:lpstr>El sistema linfático es parte fundamental del sistema inmunológico, se caracteriza por una red compleja de vasos, ganglios y órganos que ayudan a filtrar y transportar la linfa</vt:lpstr>
      <vt:lpstr>Presentación de PowerPoint</vt:lpstr>
      <vt:lpstr>Elementos estructural:  1- VASOS LINFATICOS:  -CAPILARES SANGUINEOS: SON LOS VASOS MAS PEQUEÑOS, UBICADOS EN LOS TEJIDOS, QUE ABSORBEN EL LIQUIDO INTERSTICIAL Y LO CONVIERTE EN LINFA.</vt:lpstr>
      <vt:lpstr>-VASOS LINFATICOS MAYORES: A MEDIDA QUE LA LINFA AVANZA , LOS CAPILARES SE UNEN FORMANDO VASOS MAYORES, QUE A SU VEZ SE CONECTAN PARA FORMAR LOS CONDUCTOS LINFATICOS.</vt:lpstr>
      <vt:lpstr>-CONDUCTOS LINFATICOS: SON LOS VASOS MAS GRANDE QUE TRANSPORTAN LA LINFA HACIA EL TORRENTE SANGUINEO.</vt:lpstr>
      <vt:lpstr>2- GANGLIOS LINFATICOS:   - SON ESTRUCTURAS OVALADAS QUE SE ENCUENTRAN A LO LARGO DE LOS VASOS LINFATICOS, FILTRANDO LA LINFA Y RETENIENDO BACTERIAS Y CELULAS DAÑINAS.</vt:lpstr>
      <vt:lpstr>- LOS GANGLIOS LINFATICOS CONTIENEN LINFOCITOS, QUE SON CELULAS DEL SISTEMA INMUNITARIO QUE AYUDAN A COMBATIR INFECCIONES Y ENFERMEDADES,</vt:lpstr>
      <vt:lpstr>3- ORGANOS LINFOIDES:  ORGANOS LINFOIDES PRIMARIOS: SON LOS SITIOS DONDE SE PRODUCEN Y MADURAN LOS LINFOCITOS, COMO LA MEDULA OSEA Y EL TIMO.</vt:lpstr>
      <vt:lpstr>ORGANOS LINFOIDES SECUNDARIOS: INCLUYE EL BAZO, LAS AMIGDALAS Y LOS GANGLIOS LINFATICOS, DONDE LOS LINFOCITOS MADUROS SE ACTIVAN Y RESPONDEN A LOS ANTIGENOS.</vt:lpstr>
      <vt:lpstr>4-LINFA:   ES UN LIQUIDO TRANSPARENTE O LIGERAMENTE BLANQUECINO QUE TRANSPORTA GLOBULOS BLANCOS, PROTEINAS Y GRASAS.</vt:lpstr>
      <vt:lpstr>LA LINFA FLUYE A TRAVES DE LOS VASOS LINFATICOS Y SE FILTRA EN LOS GANGLIOS LINFATICOS , AYUDANDO A ELIMINAR LOS RESIDUOS Y LOS AGENTES PATOGENOS DEL CUERPO.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5</cp:revision>
  <dcterms:created xsi:type="dcterms:W3CDTF">2025-06-15T00:08:31Z</dcterms:created>
  <dcterms:modified xsi:type="dcterms:W3CDTF">2025-06-16T17:57:26Z</dcterms:modified>
</cp:coreProperties>
</file>