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C1DE65-0092-C1C7-34DD-714844D09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239"/>
            <a:ext cx="8814619" cy="1991032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ALIMENTACION SALUDABLE DESDE LA SALUD PUBLICA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69E10C-2D66-D7CA-4E6F-D2330B401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54709"/>
            <a:ext cx="9144000" cy="3244645"/>
          </a:xfrm>
        </p:spPr>
        <p:txBody>
          <a:bodyPr>
            <a:normAutofit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Alimentación saludable es crucial en salud publica porque ayuda a prevenir enfermedades, promover el bienestar general y reduce costos en salud.</a:t>
            </a:r>
          </a:p>
        </p:txBody>
      </p:sp>
    </p:spTree>
    <p:extLst>
      <p:ext uri="{BB962C8B-B14F-4D97-AF65-F5344CB8AC3E}">
        <p14:creationId xmlns:p14="http://schemas.microsoft.com/office/powerpoint/2010/main" val="3324091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C33CAB-699D-F3E2-EB75-54B8F900B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3458"/>
            <a:ext cx="10515600" cy="5545394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Cifras de la OMS: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En 2022, cerca de 390 millones de adultos de 18 años o mas en todo el mundo tenían un peso insuficiente y 2.500 millones tenían sobrepeso.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- 390 millones de niños y adolescentes de 5 a 19 años tenían sobrepeso.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-190 millones tenían peso insuficiente.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227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CF960-FA7D-50D9-8445-EAF6EDE28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5625"/>
            <a:ext cx="10515600" cy="4026309"/>
          </a:xfrm>
        </p:spPr>
        <p:txBody>
          <a:bodyPr>
            <a:normAutofit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-149 millones de niños menore de 5 años presentaban retraso del crecimiento, mientras que 37 millones tenían sobrepeso u obesidad.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-Casi la mitad de defunciones menores de 5 años tienen que ver la desnutrición.</a:t>
            </a:r>
          </a:p>
        </p:txBody>
      </p:sp>
    </p:spTree>
    <p:extLst>
      <p:ext uri="{BB962C8B-B14F-4D97-AF65-F5344CB8AC3E}">
        <p14:creationId xmlns:p14="http://schemas.microsoft.com/office/powerpoint/2010/main" val="1235636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8AAEF3-2D0C-686D-3426-C96397A16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5405"/>
            <a:ext cx="10515600" cy="4925963"/>
          </a:xfrm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Estrategias para Mejorar la Alimentación en Salud Publica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Se requiere de un enfoque integral con iniciativas Internacionales, Nacionales, Provinciales, Locales, combinando POLITICAS PUBLICAS, educación y programas que fortalezcan las practica alimentarias saludables.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08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BFD8AF-5220-C92A-2766-8B50FD6F9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9368"/>
            <a:ext cx="10515600" cy="3524864"/>
          </a:xfrm>
        </p:spPr>
        <p:txBody>
          <a:bodyPr>
            <a:noAutofit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Conclusión: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 Alimentación Saludable es un pilar fundamental de la SALUD PUBLICA, contribuye a prevenir enfermedades, mejora el bienestar general y reducir costos de salud. Es necesario promover una alimentación adecuada a nivel individual y poblacional.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253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40F82B-4A39-A1B4-A256-BB9BE985B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71998"/>
          </a:xfrm>
        </p:spPr>
        <p:txBody>
          <a:bodyPr>
            <a:normAutofit/>
          </a:bodyPr>
          <a:lstStyle/>
          <a:p>
            <a:pPr algn="ctr"/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La Organización Panamericana de la Salud: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Destaca la importancia de la nutrición como un factor clave para mejorar la salud de las poblaciones y prevenir la malnutrición</a:t>
            </a:r>
          </a:p>
        </p:txBody>
      </p:sp>
    </p:spTree>
    <p:extLst>
      <p:ext uri="{BB962C8B-B14F-4D97-AF65-F5344CB8AC3E}">
        <p14:creationId xmlns:p14="http://schemas.microsoft.com/office/powerpoint/2010/main" val="94792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1A74E7-C4EE-ACF9-6511-0F9ED11C8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9932"/>
            <a:ext cx="10515600" cy="5501899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Beneficios de una Alimentación Saludable: 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- Prevención de Enfermedades: Una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alimentación equilibrada ayuda a prevenir enfermedades no transmisibles como la diabetes(DBT), enfermedades cardiacas y algunos cáncer (Ca).                                                             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-Mejora del Bienestar: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Reduce la fatiga, mejora el estado de animo y aumenta la energía para las actividades diarias.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337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92169B-EA13-E24F-6F68-2530A9C04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7071"/>
            <a:ext cx="10515600" cy="3111910"/>
          </a:xfrm>
        </p:spPr>
        <p:txBody>
          <a:bodyPr>
            <a:noAutofit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Reducción de Costos: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Prevenir enfermedades reduce la necesidad de tratamiento(tto) y las hospitalizaciones, lo que a su vez disminuye los costos en salud publica.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Mayor Longevidad: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Ayuda a mantener un peso saludable y a prevenir enfermedades relacionadas con la edad, lo que puede aumentar la esperanza de vida.</a:t>
            </a:r>
          </a:p>
        </p:txBody>
      </p:sp>
    </p:spTree>
    <p:extLst>
      <p:ext uri="{BB962C8B-B14F-4D97-AF65-F5344CB8AC3E}">
        <p14:creationId xmlns:p14="http://schemas.microsoft.com/office/powerpoint/2010/main" val="2343516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3BDDCF-8521-83D3-7E7C-72B575AC7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7922"/>
            <a:ext cx="10515600" cy="4719483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Fortalecimiento del Sistema Inmunológico: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Una alimentación adecuada contribuye a un mejor funcionamiento del sistema inmunológico, lo que ayuda a combatir infecciones.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Desarrollo Cognitivo: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 Una alimentación saludable durante la infancia y la adolescencia es crucial para el desarrollo cognitivo y el rendimiento escolar.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776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DC36B0-070A-01F0-12E5-68BABC0FB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0374"/>
            <a:ext cx="10515600" cy="3878826"/>
          </a:xfrm>
        </p:spPr>
        <p:txBody>
          <a:bodyPr>
            <a:noAutofit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Factores para una Alimentación Saludable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Diversidad de Alimentos: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Consumir una variedad de alimentos de diferentes grupos alimenticios ( frutas, verduras, cereales integrales , proteínas, lácteos)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-Moderación: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Comer porciones adecuadas y evitar el consumo excesivo de alimentos con alto contenido de grasas, azucares y sal.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16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78E303-02BE-37B0-32B0-7A6D30322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9433"/>
            <a:ext cx="10515600" cy="5368412"/>
          </a:xfrm>
        </p:spPr>
        <p:txBody>
          <a:bodyPr>
            <a:normAutofit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Hidratación: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Tomar suficiente agua a lo largo del día para mantener el cuerpo hidratado.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Preparación de Alimentos: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Evitar el consumo de alimentos procesados y optar por alimentos caseros preparados con ingredientes frescos.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Lectura de Etiquetas: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Informarse sobre el contenido nutricional de los alimentos y elegir aquellos que sean mas saludables.</a:t>
            </a:r>
          </a:p>
        </p:txBody>
      </p:sp>
    </p:spTree>
    <p:extLst>
      <p:ext uri="{BB962C8B-B14F-4D97-AF65-F5344CB8AC3E}">
        <p14:creationId xmlns:p14="http://schemas.microsoft.com/office/powerpoint/2010/main" val="856677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4D8243-FDFB-530B-79ED-4A86CCF5F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1884"/>
            <a:ext cx="10515600" cy="4409768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Desafíos en Salud Publica relacionados con la Alimentación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-Obesidad: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El aumento de la obesidad y el sobrepeso en la población son un problema de salud publica que requiere atención.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-Malnutrición: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Tanto la desnutrición como la sobrealimentación, impacta negativamente en la salud de la población.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Aumento de Enfermedades no Transmisibles: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El consumo de alimentos poco saludables y la falta de actividad física contribuye al aumento de enfermedades crónicas.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60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0DE1A-EBE0-292C-77F1-DD25C289D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1600"/>
            <a:ext cx="10515600" cy="3569110"/>
          </a:xfrm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Desigualdades en el Acceso a Alimentos Saludables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Algunas poblaciones tienen acceso limitados a alimentos saludables y nutritivos, lo que agrava los problemas de salud.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739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652</Words>
  <Application>Microsoft Office PowerPoint</Application>
  <PresentationFormat>Panorámica</PresentationFormat>
  <Paragraphs>14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Tema de Office</vt:lpstr>
      <vt:lpstr>ALIMENTACION SALUDABLE DESDE LA SALUD PUBLICA</vt:lpstr>
      <vt:lpstr>La Organización Panamericana de la Salud:  Destaca la importancia de la nutrición como un factor clave para mejorar la salud de las poblaciones y prevenir la malnutrición</vt:lpstr>
      <vt:lpstr>Beneficios de una Alimentación Saludable:    - Prevención de Enfermedades: Una alimentación equilibrada ayuda a prevenir enfermedades no transmisibles como la diabetes(DBT), enfermedades cardiacas y algunos cáncer (Ca).                                                             -Mejora del Bienestar: Reduce la fatiga, mejora el estado de animo y aumenta la energía para las actividades diarias.</vt:lpstr>
      <vt:lpstr>-Reducción de Costos: Prevenir enfermedades reduce la necesidad de tratamiento(tto) y las hospitalizaciones, lo que a su vez disminuye los costos en salud publica.  - Mayor Longevidad: Ayuda a mantener un peso saludable y a prevenir enfermedades relacionadas con la edad, lo que puede aumentar la esperanza de vida.</vt:lpstr>
      <vt:lpstr>-Fortalecimiento del Sistema Inmunológico: Una alimentación adecuada contribuye a un mejor funcionamiento del sistema inmunológico, lo que ayuda a combatir infecciones.  -Desarrollo Cognitivo: Una alimentación saludable durante la infancia y la adolescencia es crucial para el desarrollo cognitivo y el rendimiento escolar. </vt:lpstr>
      <vt:lpstr>Factores para una Alimentación Saludable  - Diversidad de Alimentos: Consumir una variedad de alimentos de diferentes grupos alimenticios ( frutas, verduras, cereales integrales , proteínas, lácteos)  -Moderación: Comer porciones adecuadas y evitar el consumo excesivo de alimentos con alto contenido de grasas, azucares y sal.</vt:lpstr>
      <vt:lpstr>-Hidratación: Tomar suficiente agua a lo largo del día para mantener el cuerpo hidratado.  -Preparación de Alimentos: Evitar el consumo de alimentos procesados y optar por alimentos caseros preparados con ingredientes frescos.  - Lectura de Etiquetas: Informarse sobre el contenido nutricional de los alimentos y elegir aquellos que sean mas saludables.</vt:lpstr>
      <vt:lpstr>Desafíos en Salud Publica relacionados con la Alimentación  -Obesidad: El aumento de la obesidad y el sobrepeso en la población son un problema de salud publica que requiere atención.  -Malnutrición: Tanto la desnutrición como la sobrealimentación, impacta negativamente en la salud de la población.  - Aumento de Enfermedades no Transmisibles: El consumo de alimentos poco saludables y la falta de actividad física contribuye al aumento de enfermedades crónicas.</vt:lpstr>
      <vt:lpstr>Desigualdades en el Acceso a Alimentos Saludables  Algunas poblaciones tienen acceso limitados a alimentos saludables y nutritivos, lo que agrava los problemas de salud.</vt:lpstr>
      <vt:lpstr>                     Cifras de la OMS:  - En 2022, cerca de 390 millones de adultos de 18 años o mas en todo el mundo tenían un peso insuficiente y 2.500 millones tenían sobrepeso.  - 390 millones de niños y adolescentes de 5 a 19 años tenían sobrepeso.  -190 millones tenían peso insuficiente. </vt:lpstr>
      <vt:lpstr>-149 millones de niños menore de 5 años presentaban retraso del crecimiento, mientras que 37 millones tenían sobrepeso u obesidad.  -Casi la mitad de defunciones menores de 5 años tienen que ver la desnutrición.</vt:lpstr>
      <vt:lpstr>Estrategias para Mejorar la Alimentación en Salud Publica  Se requiere de un enfoque integral con iniciativas Internacionales, Nacionales, Provinciales, Locales, combinando POLITICAS PUBLICAS, educación y programas que fortalezcan las practica alimentarias saludables.</vt:lpstr>
      <vt:lpstr>Conclusión:   La Alimentación Saludable es un pilar fundamental de la SALUD PUBLICA, contribuye a prevenir enfermedades, mejora el bienestar general y reducir costos de salud. Es necesario promover una alimentación adecuada a nivel individual y poblacional.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11</cp:revision>
  <dcterms:created xsi:type="dcterms:W3CDTF">2025-06-01T17:19:04Z</dcterms:created>
  <dcterms:modified xsi:type="dcterms:W3CDTF">2025-06-01T19:00:09Z</dcterms:modified>
</cp:coreProperties>
</file>