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5" r:id="rId5"/>
    <p:sldId id="266" r:id="rId6"/>
    <p:sldId id="263" r:id="rId7"/>
    <p:sldId id="259" r:id="rId8"/>
    <p:sldId id="260" r:id="rId9"/>
    <p:sldId id="262" r:id="rId10"/>
    <p:sldId id="261" r:id="rId11"/>
    <p:sldId id="264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0196" autoAdjust="0"/>
  </p:normalViewPr>
  <p:slideViewPr>
    <p:cSldViewPr snapToGrid="0">
      <p:cViewPr varScale="1">
        <p:scale>
          <a:sx n="80" d="100"/>
          <a:sy n="80" d="100"/>
        </p:scale>
        <p:origin x="97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213" y="1815548"/>
            <a:ext cx="8915399" cy="4028661"/>
          </a:xfrm>
        </p:spPr>
        <p:txBody>
          <a:bodyPr>
            <a:normAutofit/>
          </a:bodyPr>
          <a:lstStyle/>
          <a:p>
            <a:pPr algn="ctr"/>
            <a:r>
              <a:rPr lang="es-ES" sz="3200" b="1" dirty="0">
                <a:latin typeface="Arial" panose="020B0604020202020204" pitchFamily="34" charset="0"/>
                <a:cs typeface="Arial" panose="020B0604020202020204" pitchFamily="34" charset="0"/>
              </a:rPr>
              <a:t>Articulaciones del Tronco Humano</a:t>
            </a:r>
            <a:br>
              <a:rPr lang="es-ES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Unen la columna vertebral, la caja torácica y la pelvis, permitiendo movilidad( flexión , extensión, rotación) y protección de órganos vitales.</a:t>
            </a:r>
            <a:b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 flipV="1">
            <a:off x="2589213" y="7050156"/>
            <a:ext cx="10662961" cy="145773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5478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924" y="1643271"/>
            <a:ext cx="8911687" cy="4253946"/>
          </a:xfrm>
        </p:spPr>
        <p:txBody>
          <a:bodyPr>
            <a:normAutofit fontScale="90000"/>
          </a:bodyPr>
          <a:lstStyle/>
          <a:p>
            <a:pPr algn="ctr"/>
            <a:r>
              <a:rPr lang="es-ES" sz="3200" b="1" dirty="0">
                <a:latin typeface="Arial" panose="020B0604020202020204" pitchFamily="34" charset="0"/>
                <a:cs typeface="Arial" panose="020B0604020202020204" pitchFamily="34" charset="0"/>
              </a:rPr>
              <a:t>Articulaciones de la Pélvica:</a:t>
            </a:r>
            <a:br>
              <a:rPr lang="es-ES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ES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>
                <a:latin typeface="Arial" panose="020B0604020202020204" pitchFamily="34" charset="0"/>
                <a:cs typeface="Arial" panose="020B0604020202020204" pitchFamily="34" charset="0"/>
              </a:rPr>
              <a:t>- Sacro iliacas: </a:t>
            </a:r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Unen el sacro con los huesos iliacos ( pelvis), fundamentales para la estabilidad.</a:t>
            </a:r>
            <a:b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>
                <a:latin typeface="Arial" panose="020B0604020202020204" pitchFamily="34" charset="0"/>
                <a:cs typeface="Arial" panose="020B0604020202020204" pitchFamily="34" charset="0"/>
              </a:rPr>
              <a:t>-Sínfisis Púbica:</a:t>
            </a:r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 Unión cartilaginosa entre los dos huesos púbico.</a:t>
            </a:r>
            <a:br>
              <a:rPr lang="es-ES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21838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FBC4B0FB-F128-4897-8861-21AF7A8D51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9456" y="0"/>
            <a:ext cx="535308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5309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924" y="1139687"/>
            <a:ext cx="8911687" cy="4240696"/>
          </a:xfrm>
        </p:spPr>
        <p:txBody>
          <a:bodyPr>
            <a:normAutofit/>
          </a:bodyPr>
          <a:lstStyle/>
          <a:p>
            <a:pPr algn="ctr"/>
            <a:r>
              <a:rPr lang="es-ES" sz="3200" b="1" dirty="0">
                <a:latin typeface="Arial" panose="020B0604020202020204" pitchFamily="34" charset="0"/>
                <a:cs typeface="Arial" panose="020B0604020202020204" pitchFamily="34" charset="0"/>
              </a:rPr>
              <a:t>Clasificación:</a:t>
            </a:r>
            <a:br>
              <a:rPr lang="es-ES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ES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 principalmente en articulaciones de la Columna Vertebral( Cigapofisiarias).</a:t>
            </a:r>
            <a:b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Articulaciones Costovertebrales/ Torácica                     ( Costillas-Vertebras-</a:t>
            </a:r>
            <a:r>
              <a:rPr lang="es-ES" sz="3200" dirty="0" err="1">
                <a:latin typeface="Arial" panose="020B0604020202020204" pitchFamily="34" charset="0"/>
                <a:cs typeface="Arial" panose="020B0604020202020204" pitchFamily="34" charset="0"/>
              </a:rPr>
              <a:t>Esternon</a:t>
            </a:r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b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Y la Cintura Pélvica( Sacro iliacas) clave para estabilizar la estructura.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76366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924" y="424070"/>
            <a:ext cx="8911687" cy="6433929"/>
          </a:xfrm>
        </p:spPr>
        <p:txBody>
          <a:bodyPr>
            <a:noAutofit/>
          </a:bodyPr>
          <a:lstStyle/>
          <a:p>
            <a:pPr algn="ctr"/>
            <a:r>
              <a:rPr lang="es-ES" sz="2800" b="1" dirty="0">
                <a:latin typeface="Arial" panose="020B0604020202020204" pitchFamily="34" charset="0"/>
                <a:cs typeface="Arial" panose="020B0604020202020204" pitchFamily="34" charset="0"/>
              </a:rPr>
              <a:t>Principales Articulaciones del Tronco</a:t>
            </a:r>
            <a:br>
              <a:rPr lang="es-ES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ES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800" b="1" dirty="0">
                <a:latin typeface="Arial" panose="020B0604020202020204" pitchFamily="34" charset="0"/>
                <a:cs typeface="Arial" panose="020B0604020202020204" pitchFamily="34" charset="0"/>
              </a:rPr>
              <a:t>.Articulaciones de la Columna Vertebral:</a:t>
            </a:r>
            <a:br>
              <a:rPr lang="es-ES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ES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800" b="1" dirty="0">
                <a:latin typeface="Arial" panose="020B0604020202020204" pitchFamily="34" charset="0"/>
                <a:cs typeface="Arial" panose="020B0604020202020204" pitchFamily="34" charset="0"/>
              </a:rPr>
              <a:t>-Cigapofisarias: </a:t>
            </a: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Articulaciones sinoviales entre los procesos articulares superiores e inferiores de las vertebras, permitiendo movimientos de la columna.</a:t>
            </a:r>
            <a:b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800" b="1" dirty="0">
                <a:latin typeface="Arial" panose="020B0604020202020204" pitchFamily="34" charset="0"/>
                <a:cs typeface="Arial" panose="020B0604020202020204" pitchFamily="34" charset="0"/>
              </a:rPr>
              <a:t>-Intervertebrales:</a:t>
            </a: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 Unión entre cuerpos vertebrales a través de discos intervertebrales       ( anfiartrosis).</a:t>
            </a:r>
            <a:b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800" b="1" dirty="0">
                <a:latin typeface="Arial" panose="020B0604020202020204" pitchFamily="34" charset="0"/>
                <a:cs typeface="Arial" panose="020B0604020202020204" pitchFamily="34" charset="0"/>
              </a:rPr>
              <a:t>-Ligamentos de la Columna: </a:t>
            </a: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Ligamentos amarillos, interespinosos y nucal, que conectan laminas y procesos espinosos.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01455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F0865C81-22FD-4B1E-A7F7-7E32A8D014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6647" y="553452"/>
            <a:ext cx="5497526" cy="5582653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E854BEA2-26EC-4BD7-B65F-3D06EAC694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14762746" y="7543800"/>
            <a:ext cx="1155031" cy="866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93415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5C1DADE2-F92C-4FCB-9D4C-9966C8C83B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02674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EA8C003E-5D86-46CA-827B-2DFDAFCEFE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8377" y="353322"/>
            <a:ext cx="4921821" cy="6504678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F19954C9-0ACF-4FF3-A91C-9B0E93286E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12715" y="601580"/>
            <a:ext cx="4838391" cy="5618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08668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924" y="331305"/>
            <a:ext cx="8911687" cy="6042992"/>
          </a:xfrm>
        </p:spPr>
        <p:txBody>
          <a:bodyPr>
            <a:normAutofit fontScale="90000"/>
          </a:bodyPr>
          <a:lstStyle/>
          <a:p>
            <a:pPr algn="ctr"/>
            <a:r>
              <a:rPr lang="es-ES" sz="3200" b="1" dirty="0">
                <a:latin typeface="Arial" panose="020B0604020202020204" pitchFamily="34" charset="0"/>
                <a:cs typeface="Arial" panose="020B0604020202020204" pitchFamily="34" charset="0"/>
              </a:rPr>
              <a:t>.Articulaciones del Tórax ( Caja Torácica):</a:t>
            </a:r>
            <a:br>
              <a:rPr lang="es-ES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ES" sz="31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100" b="1" dirty="0">
                <a:latin typeface="Arial" panose="020B0604020202020204" pitchFamily="34" charset="0"/>
                <a:cs typeface="Arial" panose="020B0604020202020204" pitchFamily="34" charset="0"/>
              </a:rPr>
              <a:t>-Esternoclavicular: </a:t>
            </a:r>
            <a:r>
              <a:rPr lang="es-ES" sz="3100" dirty="0">
                <a:latin typeface="Arial" panose="020B0604020202020204" pitchFamily="34" charset="0"/>
                <a:cs typeface="Arial" panose="020B0604020202020204" pitchFamily="34" charset="0"/>
              </a:rPr>
              <a:t>Une el esternón con la clavícula, funcionalmente tipo enartrosis.</a:t>
            </a:r>
            <a:r>
              <a:rPr lang="es-ES" sz="31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s-ES" sz="31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ES" sz="31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ES" sz="31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100" b="1" dirty="0">
                <a:latin typeface="Arial" panose="020B0604020202020204" pitchFamily="34" charset="0"/>
                <a:cs typeface="Arial" panose="020B0604020202020204" pitchFamily="34" charset="0"/>
              </a:rPr>
              <a:t>-Costovertebrales:</a:t>
            </a:r>
            <a:r>
              <a:rPr lang="es-ES" sz="3100" dirty="0">
                <a:latin typeface="Arial" panose="020B0604020202020204" pitchFamily="34" charset="0"/>
                <a:cs typeface="Arial" panose="020B0604020202020204" pitchFamily="34" charset="0"/>
              </a:rPr>
              <a:t> Unen la cabeza de las costillas con los cuerpos vertebrales torácicos.</a:t>
            </a:r>
            <a:br>
              <a:rPr lang="es-ES" sz="31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ES" sz="31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100" b="1" dirty="0">
                <a:latin typeface="Arial" panose="020B0604020202020204" pitchFamily="34" charset="0"/>
                <a:cs typeface="Arial" panose="020B0604020202020204" pitchFamily="34" charset="0"/>
              </a:rPr>
              <a:t>-Costotransversas: </a:t>
            </a:r>
            <a:r>
              <a:rPr lang="es-ES" sz="3100" dirty="0">
                <a:latin typeface="Arial" panose="020B0604020202020204" pitchFamily="34" charset="0"/>
                <a:cs typeface="Arial" panose="020B0604020202020204" pitchFamily="34" charset="0"/>
              </a:rPr>
              <a:t>Unen el tubérculo de la costilla con la apófisis transversa de la vertebra.</a:t>
            </a:r>
            <a:br>
              <a:rPr lang="es-ES" sz="31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ES" sz="31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100" b="1" dirty="0">
                <a:latin typeface="Arial" panose="020B0604020202020204" pitchFamily="34" charset="0"/>
                <a:cs typeface="Arial" panose="020B0604020202020204" pitchFamily="34" charset="0"/>
              </a:rPr>
              <a:t>-Costocondrales: </a:t>
            </a:r>
            <a:r>
              <a:rPr lang="es-ES" sz="3100" dirty="0">
                <a:latin typeface="Arial" panose="020B0604020202020204" pitchFamily="34" charset="0"/>
                <a:cs typeface="Arial" panose="020B0604020202020204" pitchFamily="34" charset="0"/>
              </a:rPr>
              <a:t> Entre las costillas y sus respectivos cartílagos costales.</a:t>
            </a:r>
            <a:r>
              <a:rPr lang="es-ES" sz="31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s-ES" sz="31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04529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924" y="1669774"/>
            <a:ext cx="8911687" cy="3843130"/>
          </a:xfrm>
        </p:spPr>
        <p:txBody>
          <a:bodyPr>
            <a:normAutofit/>
          </a:bodyPr>
          <a:lstStyle/>
          <a:p>
            <a:pPr algn="ctr"/>
            <a:r>
              <a:rPr lang="es-ES" sz="3200" b="1" dirty="0">
                <a:latin typeface="Arial" panose="020B0604020202020204" pitchFamily="34" charset="0"/>
                <a:cs typeface="Arial" panose="020B0604020202020204" pitchFamily="34" charset="0"/>
              </a:rPr>
              <a:t>-Esternocostales/ Esternocondrales: </a:t>
            </a:r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Entre el esternón y los cartílagos costales.</a:t>
            </a:r>
            <a:b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>
                <a:latin typeface="Arial" panose="020B0604020202020204" pitchFamily="34" charset="0"/>
                <a:cs typeface="Arial" panose="020B0604020202020204" pitchFamily="34" charset="0"/>
              </a:rPr>
              <a:t>-Intercondrales: </a:t>
            </a:r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Entre los cartílagos costales de las costillas falsas.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55388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82033B9F-42AE-4745-AAC4-21ECE42643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27107" y="0"/>
            <a:ext cx="513778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1823544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101</TotalTime>
  <Words>295</Words>
  <Application>Microsoft Office PowerPoint</Application>
  <PresentationFormat>Panorámica</PresentationFormat>
  <Paragraphs>6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5" baseType="lpstr">
      <vt:lpstr>Arial</vt:lpstr>
      <vt:lpstr>Century Gothic</vt:lpstr>
      <vt:lpstr>Wingdings 3</vt:lpstr>
      <vt:lpstr>Espiral</vt:lpstr>
      <vt:lpstr>Articulaciones del Tronco Humano  Unen la columna vertebral, la caja torácica y la pelvis, permitiendo movilidad( flexión , extensión, rotación) y protección de órganos vitales.   </vt:lpstr>
      <vt:lpstr>Clasificación:   principalmente en articulaciones de la Columna Vertebral( Cigapofisiarias). Articulaciones Costovertebrales/ Torácica                     ( Costillas-Vertebras-Esternon). Y la Cintura Pélvica( Sacro iliacas) clave para estabilizar la estructura.</vt:lpstr>
      <vt:lpstr>Principales Articulaciones del Tronco  .Articulaciones de la Columna Vertebral:  -Cigapofisarias: Articulaciones sinoviales entre los procesos articulares superiores e inferiores de las vertebras, permitiendo movimientos de la columna.  -Intervertebrales: Unión entre cuerpos vertebrales a través de discos intervertebrales       ( anfiartrosis).  -Ligamentos de la Columna: Ligamentos amarillos, interespinosos y nucal, que conectan laminas y procesos espinosos.</vt:lpstr>
      <vt:lpstr>Presentación de PowerPoint</vt:lpstr>
      <vt:lpstr>Presentación de PowerPoint</vt:lpstr>
      <vt:lpstr>Presentación de PowerPoint</vt:lpstr>
      <vt:lpstr>.Articulaciones del Tórax ( Caja Torácica):  -Esternoclavicular: Une el esternón con la clavícula, funcionalmente tipo enartrosis.    -Costovertebrales: Unen la cabeza de las costillas con los cuerpos vertebrales torácicos.  -Costotransversas: Unen el tubérculo de la costilla con la apófisis transversa de la vertebra.  -Costocondrales:  Entre las costillas y sus respectivos cartílagos costales.   </vt:lpstr>
      <vt:lpstr>-Esternocostales/ Esternocondrales: Entre el esternón y los cartílagos costales.  -Intercondrales: Entre los cartílagos costales de las costillas falsas.</vt:lpstr>
      <vt:lpstr>Presentación de PowerPoint</vt:lpstr>
      <vt:lpstr>Articulaciones de la Pélvica:  - Sacro iliacas: Unen el sacro con los huesos iliacos ( pelvis), fundamentales para la estabilidad.  -Sínfisis Púbica: Unión cartilaginosa entre los dos huesos púbico. 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Articulaciones del Tronco Humano  Unen la columna vertebral, la caja torácica y la pelvis, permitiendo movilidad( flexión , extensión, rotación) y protección de órganos vitales.   </dc:title>
  <dc:creator>PC - ZULMA</dc:creator>
  <cp:lastModifiedBy>Usuario</cp:lastModifiedBy>
  <cp:revision>14</cp:revision>
  <dcterms:created xsi:type="dcterms:W3CDTF">2026-04-28T17:44:23Z</dcterms:created>
  <dcterms:modified xsi:type="dcterms:W3CDTF">2026-04-29T14:00:01Z</dcterms:modified>
</cp:coreProperties>
</file>