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114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15/10/2020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15/10/2020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15/10/2020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pPr/>
              <a:t>15/10/2020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15/10/2020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pPr/>
              <a:t>15/10/2020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pPr/>
              <a:t>15/10/2020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pPr/>
              <a:t>15/10/2020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15/10/2020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15/10/2020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15/10/2020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pPr/>
              <a:t>15/10/2020</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style>
          <a:lnRef idx="2">
            <a:schemeClr val="accent4">
              <a:shade val="50000"/>
            </a:schemeClr>
          </a:lnRef>
          <a:fillRef idx="1">
            <a:schemeClr val="accent4"/>
          </a:fillRef>
          <a:effectRef idx="0">
            <a:schemeClr val="accent4"/>
          </a:effectRef>
          <a:fontRef idx="minor">
            <a:schemeClr val="lt1"/>
          </a:fontRef>
        </p:style>
        <p:txBody>
          <a:bodyPr/>
          <a:lstStyle/>
          <a:p>
            <a:r>
              <a:rPr lang="es-AR" b="1" dirty="0" smtClean="0"/>
              <a:t>ATRIBUTOS DE LAS PERSONAS</a:t>
            </a:r>
            <a:endParaRPr lang="es-ES" b="1" dirty="0"/>
          </a:p>
        </p:txBody>
      </p:sp>
      <p:sp>
        <p:nvSpPr>
          <p:cNvPr id="3" name="2 Subtítulo"/>
          <p:cNvSpPr>
            <a:spLocks noGrp="1"/>
          </p:cNvSpPr>
          <p:nvPr>
            <p:ph type="subTitle" idx="1"/>
          </p:nvPr>
        </p:nvSpPr>
        <p:spPr/>
        <p:txBody>
          <a:bodyPr/>
          <a:lstStyle/>
          <a:p>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25470"/>
          </a:xfrm>
        </p:spPr>
        <p:style>
          <a:lnRef idx="2">
            <a:schemeClr val="accent4">
              <a:shade val="50000"/>
            </a:schemeClr>
          </a:lnRef>
          <a:fillRef idx="1">
            <a:schemeClr val="accent4"/>
          </a:fillRef>
          <a:effectRef idx="0">
            <a:schemeClr val="accent4"/>
          </a:effectRef>
          <a:fontRef idx="minor">
            <a:schemeClr val="lt1"/>
          </a:fontRef>
        </p:style>
        <p:txBody>
          <a:bodyPr>
            <a:normAutofit fontScale="90000"/>
          </a:bodyPr>
          <a:lstStyle/>
          <a:p>
            <a:r>
              <a:rPr lang="es-ES" b="1" dirty="0" smtClean="0"/>
              <a:t/>
            </a:r>
            <a:br>
              <a:rPr lang="es-ES" b="1" dirty="0" smtClean="0"/>
            </a:br>
            <a:r>
              <a:rPr lang="es-ES" b="1" dirty="0" smtClean="0"/>
              <a:t>Atributos </a:t>
            </a:r>
            <a:r>
              <a:rPr lang="es-ES" b="1" dirty="0" smtClean="0"/>
              <a:t>de la Persona</a:t>
            </a:r>
            <a:br>
              <a:rPr lang="es-ES" b="1" dirty="0" smtClean="0"/>
            </a:br>
            <a:endParaRPr lang="es-ES" dirty="0"/>
          </a:p>
        </p:txBody>
      </p:sp>
      <p:sp>
        <p:nvSpPr>
          <p:cNvPr id="3" name="2 Marcador de contenido"/>
          <p:cNvSpPr>
            <a:spLocks noGrp="1"/>
          </p:cNvSpPr>
          <p:nvPr>
            <p:ph idx="1"/>
          </p:nvPr>
        </p:nvSpPr>
        <p:spPr>
          <a:xfrm>
            <a:off x="457200" y="1285860"/>
            <a:ext cx="8229600" cy="5357850"/>
          </a:xfrm>
        </p:spPr>
        <p:txBody>
          <a:bodyPr>
            <a:normAutofit fontScale="92500" lnSpcReduction="20000"/>
          </a:bodyPr>
          <a:lstStyle/>
          <a:p>
            <a:pPr algn="just"/>
            <a:r>
              <a:rPr lang="es-ES" sz="1900" b="1" dirty="0" smtClean="0"/>
              <a:t>1-Nombre</a:t>
            </a:r>
            <a:r>
              <a:rPr lang="es-ES" sz="1900" dirty="0" smtClean="0"/>
              <a:t>: Derecho y deber</a:t>
            </a:r>
            <a:r>
              <a:rPr lang="es-ES" sz="1900" dirty="0" smtClean="0"/>
              <a:t>. La </a:t>
            </a:r>
            <a:r>
              <a:rPr lang="es-ES" sz="1900" dirty="0" smtClean="0"/>
              <a:t>persona humana tiene el derecho y el deber de usar el </a:t>
            </a:r>
            <a:r>
              <a:rPr lang="es-ES" sz="1900" dirty="0" smtClean="0"/>
              <a:t>nombre </a:t>
            </a:r>
            <a:r>
              <a:rPr lang="es-ES" sz="1900" dirty="0" smtClean="0"/>
              <a:t>y el apellido que le corresponden.</a:t>
            </a:r>
          </a:p>
          <a:p>
            <a:pPr algn="just"/>
            <a:r>
              <a:rPr lang="es-ES" sz="1900" b="1" dirty="0" smtClean="0"/>
              <a:t>2 -Domicilio: </a:t>
            </a:r>
            <a:r>
              <a:rPr lang="es-ES" sz="1900" dirty="0" smtClean="0"/>
              <a:t>es el asiento jurídico de una persona, el lugar donde la ley presume que reside para el cumplimiento de sus derechos y obligaciones</a:t>
            </a:r>
            <a:br>
              <a:rPr lang="es-ES" sz="1900" dirty="0" smtClean="0"/>
            </a:br>
            <a:r>
              <a:rPr lang="es-ES" sz="1900" b="1" dirty="0" smtClean="0"/>
              <a:t>3 - Patrimonio: </a:t>
            </a:r>
            <a:r>
              <a:rPr lang="es-ES" sz="1900" dirty="0" smtClean="0"/>
              <a:t>es el conjunto de bienes, derechos  y obligaciones que pertenecen a una persona. Lo poseen personas humanas y jurídicas. Ejemplo de aquellos bienes que tienen un valor económico, puede ser un vehículo o un inmueble; </a:t>
            </a:r>
            <a:r>
              <a:rPr lang="es-ES" sz="1900" dirty="0" smtClean="0"/>
              <a:t>aquellos </a:t>
            </a:r>
            <a:r>
              <a:rPr lang="es-ES" sz="1900" dirty="0" smtClean="0"/>
              <a:t>que no tienen un valor económico, puede ser una foto familiar. </a:t>
            </a:r>
            <a:endParaRPr lang="es-ES" sz="1900" dirty="0" smtClean="0"/>
          </a:p>
          <a:p>
            <a:pPr algn="just"/>
            <a:r>
              <a:rPr lang="es-ES" sz="1900" b="1" dirty="0" smtClean="0"/>
              <a:t>4</a:t>
            </a:r>
            <a:r>
              <a:rPr lang="es-ES" sz="1900" b="1" dirty="0" smtClean="0"/>
              <a:t> - Capacidad: </a:t>
            </a:r>
            <a:r>
              <a:rPr lang="es-ES" sz="1900" dirty="0" smtClean="0"/>
              <a:t>es la aptitud que tiene la persona para adquirir derechos y contraer obligaciones y ejercer por si misma esos derechos</a:t>
            </a:r>
            <a:r>
              <a:rPr lang="es-ES" sz="1900" b="1" dirty="0" smtClean="0"/>
              <a:t> </a:t>
            </a:r>
            <a:r>
              <a:rPr lang="es-ES" sz="1900" dirty="0" smtClean="0"/>
              <a:t>o cumplir sus </a:t>
            </a:r>
            <a:r>
              <a:rPr lang="es-ES" sz="1900" dirty="0" smtClean="0"/>
              <a:t>obligaciones</a:t>
            </a:r>
          </a:p>
          <a:p>
            <a:r>
              <a:rPr lang="es-ES" sz="1900" b="1" dirty="0" smtClean="0"/>
              <a:t>Capacidad de derecho</a:t>
            </a:r>
            <a:endParaRPr lang="es-ES" sz="1900" dirty="0" smtClean="0"/>
          </a:p>
          <a:p>
            <a:r>
              <a:rPr lang="es-ES" sz="1900" b="1" dirty="0" smtClean="0"/>
              <a:t>Es la capacidad para ser titular de derechos y deberes.</a:t>
            </a:r>
            <a:endParaRPr lang="es-ES" sz="1900" dirty="0" smtClean="0"/>
          </a:p>
          <a:p>
            <a:r>
              <a:rPr lang="es-ES" sz="1900" dirty="0" smtClean="0"/>
              <a:t>Toda persona humana goza de la aptitud para ser titular de derechos y deberes jurídicos. La ley puede privar o limitar esta capacidad respecto de hechos, simples actos, o actos jurídicos determinados.</a:t>
            </a:r>
          </a:p>
          <a:p>
            <a:r>
              <a:rPr lang="es-ES" sz="1900" dirty="0" smtClean="0"/>
              <a:t>Las incapacidades de derecho se refiere a la falta de aptitud para ser titular de derechos y deberes, surgen de las prohibiciones establecidas por leyes, por ejemplo la prohibición de contraer matrimonio entre hermanos; estas incapacidades no pueden ser salvadas bajo ningún concepto y siempre son relativas porque no hay incapacidad absoluta de derecho; nadie puede ser privado de todos sus derechos.</a:t>
            </a:r>
          </a:p>
          <a:p>
            <a:pPr algn="just"/>
            <a:endParaRPr lang="es-E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chor="ctr">
            <a:normAutofit/>
          </a:bodyPr>
          <a:lstStyle/>
          <a:p>
            <a:r>
              <a:rPr lang="es-ES" sz="4000" b="1" dirty="0" smtClean="0">
                <a:solidFill>
                  <a:schemeClr val="lt1"/>
                </a:solidFill>
                <a:latin typeface="+mn-lt"/>
                <a:ea typeface="+mn-ea"/>
                <a:cs typeface="+mn-cs"/>
              </a:rPr>
              <a:t>Atributos de la Persona</a:t>
            </a:r>
          </a:p>
        </p:txBody>
      </p:sp>
      <p:sp>
        <p:nvSpPr>
          <p:cNvPr id="3" name="2 Marcador de contenido"/>
          <p:cNvSpPr>
            <a:spLocks noGrp="1"/>
          </p:cNvSpPr>
          <p:nvPr>
            <p:ph idx="1"/>
          </p:nvPr>
        </p:nvSpPr>
        <p:spPr/>
        <p:txBody>
          <a:bodyPr>
            <a:normAutofit/>
          </a:bodyPr>
          <a:lstStyle/>
          <a:p>
            <a:r>
              <a:rPr lang="es-ES" sz="1800" b="1" dirty="0" smtClean="0"/>
              <a:t>Capacidad de ejercicio.</a:t>
            </a:r>
            <a:endParaRPr lang="es-ES" sz="1800" dirty="0" smtClean="0"/>
          </a:p>
          <a:p>
            <a:r>
              <a:rPr lang="es-ES" sz="1800" b="1" dirty="0" smtClean="0"/>
              <a:t>Es la capacidad para ejercer por sí mismos los derechos</a:t>
            </a:r>
            <a:endParaRPr lang="es-ES" sz="1800" dirty="0" smtClean="0"/>
          </a:p>
          <a:p>
            <a:r>
              <a:rPr lang="es-ES" sz="1800" dirty="0" smtClean="0"/>
              <a:t>Toda persona humana puede ejercer por sí misma sus derechos, excepto las limitaciones expresamente previstas en este Código y en una sentencia judicial.</a:t>
            </a:r>
          </a:p>
          <a:p>
            <a:r>
              <a:rPr lang="es-ES" sz="1800" dirty="0" smtClean="0"/>
              <a:t>La incapacidad de ejercicio se refiere a la falta de aptitud para ejercer los derechos, la persona no puede por sí mismo ejercer un derecho, por ejemplo los menores de edad que no pueden por sí vender una propiedad heredada, pero si es posible subsanar la incapacidad de venta por medio de un tutor u otra persona autorizada; además puede ser incapacidad absoluta, en el caso de menores de edad, dementes, sordomudos que no saben darse a entender por escrito. </a:t>
            </a:r>
          </a:p>
          <a:p>
            <a:r>
              <a:rPr lang="es-ES" sz="1800" dirty="0" smtClean="0"/>
              <a:t>- Son incapaces de ejercicio:</a:t>
            </a:r>
            <a:br>
              <a:rPr lang="es-ES" sz="1800" dirty="0" smtClean="0"/>
            </a:br>
            <a:r>
              <a:rPr lang="es-ES" sz="1800" dirty="0" smtClean="0"/>
              <a:t> a</a:t>
            </a:r>
            <a:r>
              <a:rPr lang="es-ES" sz="1800" dirty="0" smtClean="0"/>
              <a:t>) la persona por nacer</a:t>
            </a:r>
            <a:r>
              <a:rPr lang="es-ES" sz="1800" dirty="0" smtClean="0"/>
              <a:t>;</a:t>
            </a:r>
          </a:p>
          <a:p>
            <a:pPr>
              <a:buNone/>
            </a:pPr>
            <a:r>
              <a:rPr lang="es-ES" sz="1800" dirty="0" smtClean="0"/>
              <a:t> 	 b</a:t>
            </a:r>
            <a:r>
              <a:rPr lang="es-ES" sz="1800" dirty="0" smtClean="0"/>
              <a:t>) la persona que no cuenta con la edad y grado de madurez suficiente, </a:t>
            </a:r>
            <a:endParaRPr lang="es-ES" sz="1800" dirty="0" smtClean="0"/>
          </a:p>
          <a:p>
            <a:pPr>
              <a:buNone/>
            </a:pPr>
            <a:r>
              <a:rPr lang="es-ES" sz="1800" dirty="0" smtClean="0"/>
              <a:t>       c</a:t>
            </a:r>
            <a:r>
              <a:rPr lang="es-ES" sz="1800" dirty="0" smtClean="0"/>
              <a:t>) la persona declarada incapaz por sentencia judicial.</a:t>
            </a:r>
            <a:endParaRPr lang="es-E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4">
              <a:shade val="50000"/>
            </a:schemeClr>
          </a:lnRef>
          <a:fillRef idx="1">
            <a:schemeClr val="accent4"/>
          </a:fillRef>
          <a:effectRef idx="0">
            <a:schemeClr val="accent4"/>
          </a:effectRef>
          <a:fontRef idx="minor">
            <a:schemeClr val="lt1"/>
          </a:fontRef>
        </p:style>
        <p:txBody>
          <a:bodyPr vert="horz" lIns="91440" tIns="45720" rIns="91440" bIns="45720" rtlCol="0" anchor="ctr">
            <a:normAutofit/>
          </a:bodyPr>
          <a:lstStyle/>
          <a:p>
            <a:r>
              <a:rPr lang="es-ES" sz="4000" b="1" dirty="0" smtClean="0">
                <a:solidFill>
                  <a:schemeClr val="lt1"/>
                </a:solidFill>
                <a:latin typeface="+mn-lt"/>
                <a:ea typeface="+mn-ea"/>
                <a:cs typeface="+mn-cs"/>
              </a:rPr>
              <a:t>Atributos de la Persona</a:t>
            </a:r>
          </a:p>
        </p:txBody>
      </p:sp>
      <p:sp>
        <p:nvSpPr>
          <p:cNvPr id="3" name="2 Marcador de contenido"/>
          <p:cNvSpPr>
            <a:spLocks noGrp="1"/>
          </p:cNvSpPr>
          <p:nvPr>
            <p:ph idx="1"/>
          </p:nvPr>
        </p:nvSpPr>
        <p:spPr/>
        <p:txBody>
          <a:bodyPr>
            <a:normAutofit/>
          </a:bodyPr>
          <a:lstStyle/>
          <a:p>
            <a:r>
              <a:rPr lang="es-ES" sz="1800" b="1" dirty="0" smtClean="0"/>
              <a:t>5 </a:t>
            </a:r>
            <a:r>
              <a:rPr lang="es-ES" sz="1800" b="1" dirty="0" smtClean="0"/>
              <a:t>- El Estado Civil:</a:t>
            </a:r>
            <a:r>
              <a:rPr lang="es-ES" sz="1800" dirty="0" smtClean="0"/>
              <a:t> es la situación en que se encuentra un individuo en relación con su grupo familiar, por ejemplo estar casado, soltero, divorciado, viudo, ser padre, hijo, esposo. La prueba del estado se realiza mediante actas que se registran en libros especiales y que se las denomina partidas. Estas contienen todos los datos personales de los interesados, testigos y firma del oficial público. </a:t>
            </a:r>
          </a:p>
          <a:p>
            <a:r>
              <a:rPr lang="es-ES" sz="1800" b="1" dirty="0" smtClean="0"/>
              <a:t>6 - Nacionalidad: </a:t>
            </a:r>
            <a:r>
              <a:rPr lang="es-ES" sz="1800" dirty="0" smtClean="0"/>
              <a:t>se refiere al país en el cual una persona nace y ejerce sus derechos como </a:t>
            </a:r>
            <a:r>
              <a:rPr lang="es-ES" sz="1800" dirty="0" smtClean="0"/>
              <a:t>ciudadano</a:t>
            </a:r>
            <a:endParaRPr lang="es-ES" sz="1800" dirty="0" smtClean="0"/>
          </a:p>
        </p:txBody>
      </p:sp>
    </p:spTree>
  </p:cSld>
  <p:clrMapOvr>
    <a:masterClrMapping/>
  </p:clrMapOvr>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147</Words>
  <PresentationFormat>Presentación en pantalla (4:3)</PresentationFormat>
  <Paragraphs>20</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Tema de Office</vt:lpstr>
      <vt:lpstr>ATRIBUTOS DE LAS PERSONAS</vt:lpstr>
      <vt:lpstr> Atributos de la Persona </vt:lpstr>
      <vt:lpstr>Atributos de la Persona</vt:lpstr>
      <vt:lpstr>Atributos de la Persona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ATRIBUTOS DE LAS PERSONAS</dc:title>
  <dc:creator>Rosana Moreno</dc:creator>
  <cp:lastModifiedBy>Rosana Moreno</cp:lastModifiedBy>
  <cp:revision>2</cp:revision>
  <dcterms:created xsi:type="dcterms:W3CDTF">2020-10-15T17:33:51Z</dcterms:created>
  <dcterms:modified xsi:type="dcterms:W3CDTF">2020-10-15T17:46:33Z</dcterms:modified>
</cp:coreProperties>
</file>