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364974"/>
            <a:ext cx="7766936" cy="5088835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Arterias de los Miembros Superiores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irrigación arterial del miembro superior esta garantizada por un sistema continuo de vasos que nacen de la raíz del cuello y se extienden hasta la punta de los dedos.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tronco principal va cambiando de nombre según la región anatómica que atraviesa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32103" y="6997147"/>
            <a:ext cx="3127513" cy="106017"/>
          </a:xfrm>
        </p:spPr>
        <p:txBody>
          <a:bodyPr>
            <a:normAutofit fontScale="25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23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834887"/>
            <a:ext cx="9155779" cy="549965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1.Arteria Subclavia (Origen)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.Origen Derecho: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Nace del tronco braquiocefálico.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.Origen Izquierdo: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Nace directamente del arco aórtico.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Trayecto: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Cruza de forma lateral por la base del cuello hacia la entrada torácica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.Limite Terminal: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Pasa a llamarse arteria axilar al cruzar al borde lateral de la primera costilla.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477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070" y="0"/>
            <a:ext cx="65981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190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36104"/>
            <a:ext cx="8771466" cy="577794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Arteria Axilar (Axila)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.Trayecto: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Atraviesa la fosa axilar acompañada por el plexo braquial.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.Ramas Principales: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Emite la arteria torácica superior, torácica acromial, torácica lateral, subescapular y las arterias circunflejas humerales.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.Limite Terminal: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convierte en arteria braquial al pasar el borde inferior del musculo redondo mayor.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773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874643"/>
            <a:ext cx="8596668" cy="504907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3.Arteria Braquial o Humeral (Brazo)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.Trayecto: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Desciende por la cara medial e inferior del brazo a lo largo del hueso humero.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.Rama Colateral Importante: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 la arteria braquial profunda, encargada de la porción posterior del brazo.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.Limite Terminal: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Llega a la fosa del codo donde se bifurca en sus dos ramas terminales.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535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781878"/>
            <a:ext cx="8596668" cy="5499652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4.Arteria del Antebrazo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Radial: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Discurre por la parte lateral    (lado del dedo pulgar),e ingresa a la mano.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Cubital (Ulnar):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Recorre el sector medial( lado del dedo meñique), siendo generalmente de mayor calibre que la radial.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Interósea Común: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Pequeña rama nacida de la cubital que se divide para irrigar las estructuras profundas del antebrazo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07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57809"/>
            <a:ext cx="8596668" cy="560566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5.Arcos Palmares (Mano):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.Arco Palmar Superficial: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Formado principalmente por la terminación de la arteria cubital.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.Arco Palmar Profundo: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Constituido predominantemente por la terminación de la arteria radial.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.Ramas Finales: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estos arcos se desprenden las arterias metacarpianas palmares y las arterias digitales palmares, responsables de llevar sangre a cada uno de las falanges(dedos).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943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791" y="340416"/>
            <a:ext cx="6858000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4468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32</Words>
  <Application>Microsoft Office PowerPoint</Application>
  <PresentationFormat>Panorámica</PresentationFormat>
  <Paragraphs>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Arterias de los Miembros Superiores La irrigación arterial del miembro superior esta garantizada por un sistema continuo de vasos que nacen de la raíz del cuello y se extienden hasta la punta de los dedos.   El tronco principal va cambiando de nombre según la región anatómica que atraviesa  </vt:lpstr>
      <vt:lpstr>1.Arteria Subclavia (Origen)  .Origen Derecho: Nace del tronco braquiocefálico.  .Origen Izquierdo: Nace directamente del arco aórtico. .Trayecto: Cruza de forma lateral por la base del cuello hacia la entrada torácica  .Limite Terminal: Pasa a llamarse arteria axilar al cruzar al borde lateral de la primera costilla.</vt:lpstr>
      <vt:lpstr>Presentación de PowerPoint</vt:lpstr>
      <vt:lpstr>2. Arteria Axilar (Axila)  .Trayecto: Atraviesa la fosa axilar acompañada por el plexo braquial.  .Ramas Principales: Emite la arteria torácica superior, torácica acromial, torácica lateral, subescapular y las arterias circunflejas humerales.  .Limite Terminal: Se convierte en arteria braquial al pasar el borde inferior del musculo redondo mayor.   </vt:lpstr>
      <vt:lpstr>3.Arteria Braquial o Humeral (Brazo)  .Trayecto: Desciende por la cara medial e inferior del brazo a lo largo del hueso humero.  .Rama Colateral Importante: Produce la arteria braquial profunda, encargada de la porción posterior del brazo.  .Limite Terminal: Llega a la fosa del codo donde se bifurca en sus dos ramas terminales. </vt:lpstr>
      <vt:lpstr>4.Arteria del Antebrazo  .Arteria Radial: Discurre por la parte lateral    (lado del dedo pulgar),e ingresa a la mano.  .Arteria Cubital (Ulnar): Recorre el sector medial( lado del dedo meñique), siendo generalmente de mayor calibre que la radial.  .Arteria Interósea Común:  Pequeña rama nacida de la cubital que se divide para irrigar las estructuras profundas del antebrazo  </vt:lpstr>
      <vt:lpstr>5.Arcos Palmares (Mano):  .Arco Palmar Superficial: Formado principalmente por la terminación de la arteria cubital.  .Arco Palmar Profundo: Constituido predominantemente por la terminación de la arteria radial.  .Ramas Finales: De estos arcos se desprenden las arterias metacarpianas palmares y las arterias digitales palmares, responsables de llevar sangre a cada uno de las falanges(dedos).  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Arteria de los Miembros Superiores</dc:title>
  <dc:creator>PC - ZULMA</dc:creator>
  <cp:lastModifiedBy>PC - ZULMA</cp:lastModifiedBy>
  <cp:revision>10</cp:revision>
  <dcterms:created xsi:type="dcterms:W3CDTF">2026-05-31T15:07:57Z</dcterms:created>
  <dcterms:modified xsi:type="dcterms:W3CDTF">2026-06-01T14:33:46Z</dcterms:modified>
</cp:coreProperties>
</file>