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1550504"/>
            <a:ext cx="8915399" cy="530749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Concepto de Osificación y Desarrollo del Hueso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osificación ( o osteogenesis) es el proceso biológico de formación y del tejido óseo a partir  de precursores de cartílago o membranas, fundamenta desde la octava semana fetal hasta la madurez.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Existen dos mecanismos principales: -Intramembranosa ( directa) y la –Endocondral            ( cartilaginoso), ambos dirigidos por osteoblastos para reparar y remodelar el esqueleto.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589213" y="7089912"/>
            <a:ext cx="8915399" cy="66261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304801"/>
            <a:ext cx="8911687" cy="598998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Osificación y Desarrollo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Definición: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Proceso mediante el cual el mesénquima o el cartílago se convierte en tejido óseo.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.Tipo de Osificación: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-Intramembranosa: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Formación directa de hueso o a partir de tejido conectivo fibroso, típico de hueso planos( cráneo, mandíbula).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 Endocondral ( Intracartilaginosa):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El hueso sustituye un molde previo de cartílago hialino; principal mecanismo para hueso largos.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94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357810"/>
            <a:ext cx="8911687" cy="606949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Etapas del Desarrollo Óseo: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.Formación del Molde: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( mesenquimatoso o cartilaginoso)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 Centros de Osificación Primarios: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Aparecen en el feto.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.Centro de Osificación Secundarios: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Se desarrollan en la epífisis( extremos) durante el crecimiento posnatal.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 Células Involucradas: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Osteoblastos ( forman hueso), osteocitos ( células maduras), osteoclastos( reabsorben/remodelan hueso).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5933" y="1033671"/>
            <a:ext cx="8911687" cy="5367130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Osteogenesis: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 o Osificación.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-Formación Ósea: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Proceso de creación de tejido nuevo.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-Remodelación Ósea: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Proceso continuo de cambio estructural.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-Mineralización: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Deposito de minerales en la matriz ósea.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3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874644"/>
            <a:ext cx="8911687" cy="486354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 Osificación Intramembranosa: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Formación de los huesos del cráneo ( Parietal, Frontal).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-Osificación Endocondral: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del fémur o el humero durante la infancia.</a:t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-Remodelación Ósea: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Reparación de una fractura tras un traumatismo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040747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23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Concepto de Osificación y Desarrollo del Hueso  La osificación ( o osteogenesis) es el proceso biológico de formación y del tejido óseo a partir  de precursores de cartílago o membranas, fundamenta desde la octava semana fetal hasta la madurez.  Existen dos mecanismos principales: -Intramembranosa ( directa) y la –Endocondral            ( cartilaginoso), ambos dirigidos por osteoblastos para reparar y remodelar el esqueleto.  </vt:lpstr>
      <vt:lpstr>Osificación y Desarrollo  .Definición: Proceso mediante el cual el mesénquima o el cartílago se convierte en tejido óseo. .Tipo de Osificación: -Intramembranosa: Formación directa de hueso o a partir de tejido conectivo fibroso, típico de hueso planos( cráneo, mandíbula).  - Endocondral ( Intracartilaginosa): El hueso sustituye un molde previo de cartílago hialino; principal mecanismo para hueso largos. </vt:lpstr>
      <vt:lpstr>Etapas del Desarrollo Óseo:  .Formación del Molde: ( mesenquimatoso o cartilaginoso) . Centros de Osificación Primarios: Aparecen en el feto. .Centro de Osificación Secundarios: Se desarrollan en la epífisis( extremos) durante el crecimiento posnatal. - Células Involucradas: Osteoblastos ( forman hueso), osteocitos ( células maduras), osteoclastos( reabsorben/remodelan hueso). </vt:lpstr>
      <vt:lpstr>-Osteogenesis: o Osificación.  -Formación Ósea: Proceso de creación de tejido nuevo.  -Remodelación Ósea: Proceso continuo de cambio estructural.  -Mineralización: Deposito de minerales en la matriz ósea.  </vt:lpstr>
      <vt:lpstr>Ejemplos:   - Osificación Intramembranosa: Formación de los huesos del cráneo ( Parietal, Frontal).  -Osificación Endocondral: Desarrollo del fémur o el humero durante la infancia.  -Remodelación Ósea: Reparación de una fractura tras un traumatismo.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Concepto de Osificación y Desarrollo del Hueso La osificación ( o osteogenesis) es el proceso biológico de formación y del tejido óseo a partir  de precursores de cartílago o membranas, fundamenta desde la octava semana fetalhasta la</dc:title>
  <dc:creator>PC - ZULMA</dc:creator>
  <cp:lastModifiedBy>Usuario de Windows</cp:lastModifiedBy>
  <cp:revision>8</cp:revision>
  <dcterms:created xsi:type="dcterms:W3CDTF">2026-04-12T14:40:26Z</dcterms:created>
  <dcterms:modified xsi:type="dcterms:W3CDTF">2026-04-14T15:06:08Z</dcterms:modified>
</cp:coreProperties>
</file>