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heme/theme4.xml" ContentType="application/vnd.openxmlformats-officedocument.theme+xml"/>
  <Override PartName="/ppt/tags/tag90.xml" ContentType="application/vnd.openxmlformats-officedocument.presentationml.tags+xml"/>
  <Override PartName="/ppt/notesSlides/notesSlide1.xml" ContentType="application/vnd.openxmlformats-officedocument.presentationml.notesSlide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  <p:sldMasterId id="2147483722" r:id="rId3"/>
  </p:sldMasterIdLst>
  <p:notesMasterIdLst>
    <p:notesMasterId r:id="rId7"/>
  </p:notesMasterIdLst>
  <p:sldIdLst>
    <p:sldId id="258" r:id="rId4"/>
    <p:sldId id="261" r:id="rId5"/>
    <p:sldId id="263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B4FD4-701C-4D35-98F9-7B2CEF4234F0}" type="datetimeFigureOut">
              <a:rPr lang="es-AR" smtClean="0"/>
              <a:t>21/1/2021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7DD6F-0E2F-40E8-8179-7F63A28120C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4589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EECAA-3C84-430A-95A1-B4F460996DB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762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EECAA-3C84-430A-95A1-B4F460996DB5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82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7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9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0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5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6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7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8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9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0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9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5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7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8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9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0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1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3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4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5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6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7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8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9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0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1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3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4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5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6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7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8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9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urse Titl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1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3" name="Subtitle 1"/>
          <p:cNvSpPr>
            <a:spLocks noGrp="1"/>
          </p:cNvSpPr>
          <p:nvPr>
            <p:ph type="subTitle" idx="1" hasCustomPrompt="1"/>
          </p:nvPr>
        </p:nvSpPr>
        <p:spPr>
          <a:xfrm>
            <a:off x="1143000" y="450492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add subtitle</a:t>
            </a:r>
            <a:endParaRPr lang="ru-RU" dirty="0"/>
          </a:p>
        </p:txBody>
      </p:sp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1143000" y="1447315"/>
            <a:ext cx="6858000" cy="2387600"/>
          </a:xfrm>
        </p:spPr>
        <p:txBody>
          <a:bodyPr anchor="b">
            <a:noAutofit/>
          </a:bodyPr>
          <a:lstStyle>
            <a:lvl1pPr algn="ctr">
              <a:defRPr sz="4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357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0/6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4223000" y="1941918"/>
            <a:ext cx="4250109" cy="40219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6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93698" y="1941918"/>
            <a:ext cx="3275570" cy="4021958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385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0/4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5105546" y="1941917"/>
            <a:ext cx="3409805" cy="398234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9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97320" y="1941917"/>
            <a:ext cx="4067813" cy="398234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8381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blem and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1"/>
          <p:cNvSpPr>
            <a:spLocks noGrp="1"/>
          </p:cNvSpPr>
          <p:nvPr>
            <p:ph type="body" sz="half" idx="15" hasCustomPrompt="1"/>
          </p:nvPr>
        </p:nvSpPr>
        <p:spPr>
          <a:xfrm>
            <a:off x="4526600" y="4866830"/>
            <a:ext cx="3703516" cy="154660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>
          <a:xfrm>
            <a:off x="4526600" y="3840430"/>
            <a:ext cx="3730812" cy="682191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1"/>
          <p:cNvSpPr>
            <a:spLocks noGrp="1"/>
          </p:cNvSpPr>
          <p:nvPr>
            <p:ph type="pic" sz="quarter" idx="14"/>
          </p:nvPr>
        </p:nvSpPr>
        <p:spPr>
          <a:xfrm>
            <a:off x="4629151" y="1670445"/>
            <a:ext cx="3240000" cy="216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3"/>
          <p:cNvSpPr>
            <a:spLocks noGrp="1"/>
          </p:cNvSpPr>
          <p:nvPr>
            <p:ph type="body" sz="quarter" idx="16" hasCustomPrompt="1"/>
          </p:nvPr>
        </p:nvSpPr>
        <p:spPr>
          <a:xfrm>
            <a:off x="527168" y="4866830"/>
            <a:ext cx="3703638" cy="1546609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4"/>
          <p:cNvSpPr>
            <a:spLocks noGrp="1"/>
          </p:cNvSpPr>
          <p:nvPr>
            <p:ph type="body" idx="1" hasCustomPrompt="1"/>
          </p:nvPr>
        </p:nvSpPr>
        <p:spPr>
          <a:xfrm>
            <a:off x="527290" y="3840430"/>
            <a:ext cx="3703516" cy="682191"/>
          </a:xfrm>
        </p:spPr>
        <p:txBody>
          <a:bodyPr anchor="b">
            <a:noAutofit/>
          </a:bodyPr>
          <a:lstStyle>
            <a:lvl1pPr marL="0" indent="0">
              <a:buNone/>
              <a:defRPr sz="1600" b="1" baseline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Picture 2"/>
          <p:cNvSpPr>
            <a:spLocks noGrp="1"/>
          </p:cNvSpPr>
          <p:nvPr>
            <p:ph type="pic" sz="quarter" idx="13"/>
          </p:nvPr>
        </p:nvSpPr>
        <p:spPr>
          <a:xfrm>
            <a:off x="628651" y="1660598"/>
            <a:ext cx="3240000" cy="216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3212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itu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1"/>
          <p:cNvSpPr>
            <a:spLocks noGrp="1"/>
          </p:cNvSpPr>
          <p:nvPr>
            <p:ph type="pic" sz="quarter" idx="16"/>
          </p:nvPr>
        </p:nvSpPr>
        <p:spPr>
          <a:xfrm>
            <a:off x="4622443" y="4168185"/>
            <a:ext cx="3396485" cy="2345175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1" name="Text 1"/>
          <p:cNvSpPr>
            <a:spLocks noGrp="1"/>
          </p:cNvSpPr>
          <p:nvPr>
            <p:ph type="body" sz="quarter" idx="22" hasCustomPrompt="1"/>
          </p:nvPr>
        </p:nvSpPr>
        <p:spPr>
          <a:xfrm>
            <a:off x="4621923" y="6093845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Picture 2"/>
          <p:cNvSpPr>
            <a:spLocks noGrp="1"/>
          </p:cNvSpPr>
          <p:nvPr>
            <p:ph type="pic" sz="quarter" idx="15"/>
          </p:nvPr>
        </p:nvSpPr>
        <p:spPr>
          <a:xfrm>
            <a:off x="933148" y="4168830"/>
            <a:ext cx="3396485" cy="2345175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8" name="Text 2"/>
          <p:cNvSpPr>
            <a:spLocks noGrp="1"/>
          </p:cNvSpPr>
          <p:nvPr>
            <p:ph type="body" sz="quarter" idx="21" hasCustomPrompt="1"/>
          </p:nvPr>
        </p:nvSpPr>
        <p:spPr>
          <a:xfrm>
            <a:off x="933450" y="6095848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7" name="Picture 3"/>
          <p:cNvSpPr>
            <a:spLocks noGrp="1"/>
          </p:cNvSpPr>
          <p:nvPr>
            <p:ph type="pic" sz="quarter" idx="14"/>
          </p:nvPr>
        </p:nvSpPr>
        <p:spPr>
          <a:xfrm>
            <a:off x="4622443" y="1597829"/>
            <a:ext cx="3396485" cy="2345175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3"/>
          <p:cNvSpPr>
            <a:spLocks noGrp="1"/>
          </p:cNvSpPr>
          <p:nvPr>
            <p:ph type="body" sz="quarter" idx="20" hasCustomPrompt="1"/>
          </p:nvPr>
        </p:nvSpPr>
        <p:spPr>
          <a:xfrm>
            <a:off x="4621923" y="3525838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3"/>
          </p:nvPr>
        </p:nvSpPr>
        <p:spPr>
          <a:xfrm>
            <a:off x="933148" y="1598474"/>
            <a:ext cx="3396485" cy="234517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933450" y="3525838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3576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6096196" y="5330259"/>
            <a:ext cx="2517232" cy="1029596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7175" indent="0" algn="l">
              <a:buNone/>
              <a:defRPr sz="900"/>
            </a:lvl2pPr>
            <a:lvl3pPr marL="514350" indent="0" algn="l">
              <a:buNone/>
              <a:defRPr sz="900"/>
            </a:lvl3pPr>
            <a:lvl4pPr marL="771525" indent="0" algn="l">
              <a:buNone/>
              <a:defRPr sz="900"/>
            </a:lvl4pPr>
            <a:lvl5pPr marL="1028700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Text 2"/>
          <p:cNvSpPr>
            <a:spLocks noGrp="1"/>
          </p:cNvSpPr>
          <p:nvPr>
            <p:ph type="body" idx="21" hasCustomPrompt="1"/>
          </p:nvPr>
        </p:nvSpPr>
        <p:spPr>
          <a:xfrm>
            <a:off x="6096196" y="5019661"/>
            <a:ext cx="2517232" cy="375910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2" name="Picture 1"/>
          <p:cNvSpPr>
            <a:spLocks noGrp="1"/>
          </p:cNvSpPr>
          <p:nvPr>
            <p:ph type="pic" sz="quarter" idx="12"/>
          </p:nvPr>
        </p:nvSpPr>
        <p:spPr>
          <a:xfrm>
            <a:off x="6142381" y="2728080"/>
            <a:ext cx="2376000" cy="208800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7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3342833" y="5330260"/>
            <a:ext cx="2569540" cy="1029595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7175" indent="0" algn="l">
              <a:buNone/>
              <a:defRPr sz="900"/>
            </a:lvl2pPr>
            <a:lvl3pPr marL="514350" indent="0" algn="l">
              <a:buNone/>
              <a:defRPr sz="900"/>
            </a:lvl3pPr>
            <a:lvl4pPr marL="771525" indent="0" algn="l">
              <a:buNone/>
              <a:defRPr sz="900"/>
            </a:lvl4pPr>
            <a:lvl5pPr marL="1028700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4"/>
          <p:cNvSpPr>
            <a:spLocks noGrp="1"/>
          </p:cNvSpPr>
          <p:nvPr>
            <p:ph type="body" idx="20" hasCustomPrompt="1"/>
          </p:nvPr>
        </p:nvSpPr>
        <p:spPr>
          <a:xfrm>
            <a:off x="3338570" y="5019661"/>
            <a:ext cx="2573803" cy="375910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2"/>
          <p:cNvSpPr>
            <a:spLocks noGrp="1"/>
          </p:cNvSpPr>
          <p:nvPr>
            <p:ph type="pic" sz="quarter" idx="11"/>
          </p:nvPr>
        </p:nvSpPr>
        <p:spPr>
          <a:xfrm>
            <a:off x="3409394" y="2728080"/>
            <a:ext cx="2376000" cy="208800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6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553706" y="5330259"/>
            <a:ext cx="2557984" cy="1029596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257175" indent="0" algn="l">
              <a:buNone/>
              <a:defRPr sz="900"/>
            </a:lvl2pPr>
            <a:lvl3pPr marL="514350" indent="0" algn="l">
              <a:buNone/>
              <a:defRPr sz="900"/>
            </a:lvl3pPr>
            <a:lvl4pPr marL="771525" indent="0" algn="l">
              <a:buNone/>
              <a:defRPr sz="900"/>
            </a:lvl4pPr>
            <a:lvl5pPr marL="1028700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6"/>
          <p:cNvSpPr>
            <a:spLocks noGrp="1"/>
          </p:cNvSpPr>
          <p:nvPr>
            <p:ph type="body" idx="1" hasCustomPrompt="1"/>
          </p:nvPr>
        </p:nvSpPr>
        <p:spPr>
          <a:xfrm>
            <a:off x="556362" y="5019661"/>
            <a:ext cx="2555328" cy="375910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Picture 3"/>
          <p:cNvSpPr>
            <a:spLocks noGrp="1"/>
          </p:cNvSpPr>
          <p:nvPr>
            <p:ph type="pic" sz="quarter" idx="10"/>
          </p:nvPr>
        </p:nvSpPr>
        <p:spPr>
          <a:xfrm>
            <a:off x="680083" y="2728080"/>
            <a:ext cx="2376000" cy="2088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7"/>
          <p:cNvSpPr>
            <a:spLocks noGrp="1"/>
          </p:cNvSpPr>
          <p:nvPr>
            <p:ph type="body" sz="quarter" idx="23" hasCustomPrompt="1"/>
          </p:nvPr>
        </p:nvSpPr>
        <p:spPr>
          <a:xfrm>
            <a:off x="561603" y="1845930"/>
            <a:ext cx="7917656" cy="6810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9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2447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Four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58" y="5352578"/>
            <a:ext cx="1571128" cy="876772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/>
          </p:nvPr>
        </p:nvSpPr>
        <p:spPr>
          <a:xfrm>
            <a:off x="6988859" y="3092985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352579"/>
            <a:ext cx="1571128" cy="876771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/>
          </p:nvPr>
        </p:nvSpPr>
        <p:spPr>
          <a:xfrm>
            <a:off x="4895296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819" y="5352580"/>
            <a:ext cx="1571043" cy="87677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/>
          </p:nvPr>
        </p:nvSpPr>
        <p:spPr>
          <a:xfrm>
            <a:off x="2801734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257" y="5352580"/>
            <a:ext cx="1570685" cy="87677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/>
          </p:nvPr>
        </p:nvSpPr>
        <p:spPr>
          <a:xfrm>
            <a:off x="708172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561603" y="1845930"/>
            <a:ext cx="7917656" cy="6810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5266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i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518695" y="4929712"/>
            <a:ext cx="2017814" cy="1334907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6518695" y="4153782"/>
            <a:ext cx="2017814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9" name="Picture 1"/>
          <p:cNvSpPr>
            <a:spLocks noGrp="1"/>
          </p:cNvSpPr>
          <p:nvPr>
            <p:ph type="pic" sz="quarter" idx="15"/>
          </p:nvPr>
        </p:nvSpPr>
        <p:spPr>
          <a:xfrm>
            <a:off x="4815514" y="4242543"/>
            <a:ext cx="1571128" cy="193779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2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445239" y="4929710"/>
            <a:ext cx="2029485" cy="1334906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4"/>
          <p:cNvSpPr>
            <a:spLocks noGrp="1"/>
          </p:cNvSpPr>
          <p:nvPr>
            <p:ph type="body" sz="quarter" idx="22" hasCustomPrompt="1"/>
          </p:nvPr>
        </p:nvSpPr>
        <p:spPr>
          <a:xfrm>
            <a:off x="2444751" y="4186546"/>
            <a:ext cx="2030758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7" name="Picture 2"/>
          <p:cNvSpPr>
            <a:spLocks noGrp="1"/>
          </p:cNvSpPr>
          <p:nvPr>
            <p:ph type="pic" sz="quarter" idx="11"/>
          </p:nvPr>
        </p:nvSpPr>
        <p:spPr>
          <a:xfrm>
            <a:off x="742057" y="4242543"/>
            <a:ext cx="1571128" cy="193779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3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6518695" y="2494622"/>
            <a:ext cx="2017814" cy="1285246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3" name="Text 6"/>
          <p:cNvSpPr>
            <a:spLocks noGrp="1"/>
          </p:cNvSpPr>
          <p:nvPr>
            <p:ph type="body" sz="quarter" idx="21" hasCustomPrompt="1"/>
          </p:nvPr>
        </p:nvSpPr>
        <p:spPr>
          <a:xfrm>
            <a:off x="6518695" y="1732002"/>
            <a:ext cx="2017814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8" name="Picture 3"/>
          <p:cNvSpPr>
            <a:spLocks noGrp="1"/>
          </p:cNvSpPr>
          <p:nvPr>
            <p:ph type="pic" sz="quarter" idx="12"/>
          </p:nvPr>
        </p:nvSpPr>
        <p:spPr>
          <a:xfrm>
            <a:off x="4815516" y="1854405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1" name="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2445239" y="2494623"/>
            <a:ext cx="2029485" cy="1285244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8"/>
          <p:cNvSpPr>
            <a:spLocks noGrp="1"/>
          </p:cNvSpPr>
          <p:nvPr>
            <p:ph type="body" sz="quarter" idx="20" hasCustomPrompt="1"/>
          </p:nvPr>
        </p:nvSpPr>
        <p:spPr>
          <a:xfrm>
            <a:off x="2444751" y="1755038"/>
            <a:ext cx="2030758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0"/>
          </p:nvPr>
        </p:nvSpPr>
        <p:spPr>
          <a:xfrm>
            <a:off x="742059" y="1854404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88150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deo 1"/>
          <p:cNvSpPr>
            <a:spLocks noGrp="1"/>
          </p:cNvSpPr>
          <p:nvPr>
            <p:ph type="media" sz="quarter" idx="20" hasCustomPrompt="1"/>
          </p:nvPr>
        </p:nvSpPr>
        <p:spPr>
          <a:xfrm>
            <a:off x="3223504" y="2045266"/>
            <a:ext cx="5291847" cy="2976664"/>
          </a:xfrm>
        </p:spPr>
        <p:txBody>
          <a:bodyPr/>
          <a:lstStyle/>
          <a:p>
            <a:r>
              <a:rPr lang="en-US"/>
              <a:t>Click icon to add video</a:t>
            </a:r>
            <a:endParaRPr lang="en-US" dirty="0"/>
          </a:p>
        </p:txBody>
      </p:sp>
      <p:sp>
        <p:nvSpPr>
          <p:cNvPr id="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24478" y="1932059"/>
            <a:ext cx="2308192" cy="3626769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873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jor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1" hasCustomPrompt="1"/>
          </p:nvPr>
        </p:nvSpPr>
        <p:spPr>
          <a:xfrm>
            <a:off x="5568950" y="3624649"/>
            <a:ext cx="2492869" cy="23986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ext 2"/>
          <p:cNvSpPr>
            <a:spLocks noGrp="1"/>
          </p:cNvSpPr>
          <p:nvPr>
            <p:ph type="body" sz="quarter" idx="20" hasCustomPrompt="1"/>
          </p:nvPr>
        </p:nvSpPr>
        <p:spPr>
          <a:xfrm>
            <a:off x="5867622" y="3065462"/>
            <a:ext cx="2194197" cy="363538"/>
          </a:xfrm>
        </p:spPr>
        <p:txBody>
          <a:bodyPr>
            <a:noAutofit/>
          </a:bodyPr>
          <a:lstStyle>
            <a:lvl1pPr algn="l"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5130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58" y="5173378"/>
            <a:ext cx="1571128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/>
          </p:nvPr>
        </p:nvSpPr>
        <p:spPr>
          <a:xfrm>
            <a:off x="6988859" y="337874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173379"/>
            <a:ext cx="1571128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/>
          </p:nvPr>
        </p:nvSpPr>
        <p:spPr>
          <a:xfrm>
            <a:off x="4895296" y="337099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734" y="5173380"/>
            <a:ext cx="1571043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/>
          </p:nvPr>
        </p:nvSpPr>
        <p:spPr>
          <a:xfrm>
            <a:off x="2801734" y="337099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172" y="5173380"/>
            <a:ext cx="1570685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/>
          </p:nvPr>
        </p:nvSpPr>
        <p:spPr>
          <a:xfrm>
            <a:off x="708172" y="337099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613172" y="1941917"/>
            <a:ext cx="7902179" cy="6810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491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urse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5430166" y="5045618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1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5430166" y="3957801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3" name="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5430165" y="2907599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1355488" y="5045619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ext 5"/>
          <p:cNvSpPr>
            <a:spLocks noGrp="1"/>
          </p:cNvSpPr>
          <p:nvPr>
            <p:ph type="body" sz="quarter" idx="15" hasCustomPrompt="1"/>
          </p:nvPr>
        </p:nvSpPr>
        <p:spPr>
          <a:xfrm>
            <a:off x="1355488" y="3971450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9" name="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355488" y="2897281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7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899"/>
            <a:ext cx="7918450" cy="66956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rm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34851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1"/>
          <p:cNvSpPr>
            <a:spLocks noGrp="1"/>
          </p:cNvSpPr>
          <p:nvPr>
            <p:ph type="body" sz="quarter" idx="20" hasCustomPrompt="1"/>
          </p:nvPr>
        </p:nvSpPr>
        <p:spPr>
          <a:xfrm>
            <a:off x="7167866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Picture 1"/>
          <p:cNvSpPr>
            <a:spLocks noGrp="1"/>
          </p:cNvSpPr>
          <p:nvPr>
            <p:ph type="pic" sz="quarter" idx="14"/>
          </p:nvPr>
        </p:nvSpPr>
        <p:spPr>
          <a:xfrm>
            <a:off x="7167064" y="3142238"/>
            <a:ext cx="1260000" cy="1440000"/>
          </a:xfrm>
          <a:prstGeom prst="roundRect">
            <a:avLst>
              <a:gd name="adj" fmla="val 1359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19" hasCustomPrompt="1"/>
          </p:nvPr>
        </p:nvSpPr>
        <p:spPr>
          <a:xfrm>
            <a:off x="5540885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9" name="Picture 2"/>
          <p:cNvSpPr>
            <a:spLocks noGrp="1"/>
          </p:cNvSpPr>
          <p:nvPr>
            <p:ph type="pic" sz="quarter" idx="13"/>
          </p:nvPr>
        </p:nvSpPr>
        <p:spPr>
          <a:xfrm>
            <a:off x="5540082" y="3142238"/>
            <a:ext cx="1260000" cy="1440000"/>
          </a:xfrm>
          <a:prstGeom prst="roundRect">
            <a:avLst>
              <a:gd name="adj" fmla="val 3060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4" name="Text 3"/>
          <p:cNvSpPr>
            <a:spLocks noGrp="1"/>
          </p:cNvSpPr>
          <p:nvPr>
            <p:ph type="body" sz="quarter" idx="18" hasCustomPrompt="1"/>
          </p:nvPr>
        </p:nvSpPr>
        <p:spPr>
          <a:xfrm>
            <a:off x="3913905" y="4842459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3"/>
          <p:cNvSpPr>
            <a:spLocks noGrp="1"/>
          </p:cNvSpPr>
          <p:nvPr>
            <p:ph type="pic" sz="quarter" idx="12"/>
          </p:nvPr>
        </p:nvSpPr>
        <p:spPr>
          <a:xfrm>
            <a:off x="3913102" y="3142238"/>
            <a:ext cx="126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2286924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Picture 4"/>
          <p:cNvSpPr>
            <a:spLocks noGrp="1"/>
          </p:cNvSpPr>
          <p:nvPr>
            <p:ph type="pic" sz="quarter" idx="11"/>
          </p:nvPr>
        </p:nvSpPr>
        <p:spPr>
          <a:xfrm>
            <a:off x="2286123" y="3142238"/>
            <a:ext cx="126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659945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6" name="Picture 5"/>
          <p:cNvSpPr>
            <a:spLocks noGrp="1"/>
          </p:cNvSpPr>
          <p:nvPr>
            <p:ph type="pic" sz="quarter" idx="10"/>
          </p:nvPr>
        </p:nvSpPr>
        <p:spPr>
          <a:xfrm>
            <a:off x="658631" y="3142238"/>
            <a:ext cx="1260000" cy="1440000"/>
          </a:xfrm>
          <a:prstGeom prst="roundRect">
            <a:avLst>
              <a:gd name="adj" fmla="val 1926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9" name="Text 6"/>
          <p:cNvSpPr>
            <a:spLocks noGrp="1"/>
          </p:cNvSpPr>
          <p:nvPr>
            <p:ph type="body" sz="half" idx="2" hasCustomPrompt="1"/>
          </p:nvPr>
        </p:nvSpPr>
        <p:spPr>
          <a:xfrm>
            <a:off x="597320" y="1941917"/>
            <a:ext cx="7918031" cy="750483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8142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4509390" y="5485468"/>
            <a:ext cx="3216127" cy="412421"/>
          </a:xfrm>
        </p:spPr>
        <p:txBody>
          <a:bodyPr>
            <a:noAutofit/>
          </a:bodyPr>
          <a:lstStyle>
            <a:lvl1pPr marL="0" indent="0" algn="r">
              <a:buNone/>
              <a:defRPr sz="160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1152701" y="4117010"/>
            <a:ext cx="7362650" cy="1064589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/>
          </p:nvPr>
        </p:nvSpPr>
        <p:spPr>
          <a:xfrm>
            <a:off x="3924000" y="2179816"/>
            <a:ext cx="1440000" cy="1440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 algn="l"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79478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3565990" y="5160671"/>
            <a:ext cx="3216127" cy="412421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3565989" y="3844942"/>
            <a:ext cx="4418371" cy="1243525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/>
          </p:nvPr>
        </p:nvSpPr>
        <p:spPr>
          <a:xfrm>
            <a:off x="1294964" y="3844942"/>
            <a:ext cx="1548000" cy="1548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3"/>
          <p:cNvSpPr>
            <a:spLocks noGrp="1"/>
          </p:cNvSpPr>
          <p:nvPr>
            <p:ph type="body" sz="quarter" idx="24" hasCustomPrompt="1"/>
          </p:nvPr>
        </p:nvSpPr>
        <p:spPr>
          <a:xfrm>
            <a:off x="633778" y="1941917"/>
            <a:ext cx="7881572" cy="873487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 algn="l"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64059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1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>
            <a:lvl1pPr marL="0" indent="0">
              <a:buNone/>
              <a:defRPr lang="ru-RU"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6" hasCustomPrompt="1"/>
          </p:nvPr>
        </p:nvSpPr>
        <p:spPr>
          <a:xfrm>
            <a:off x="1897039" y="3059847"/>
            <a:ext cx="5923128" cy="2139950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18092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1"/>
          <p:cNvSpPr>
            <a:spLocks noGrp="1"/>
          </p:cNvSpPr>
          <p:nvPr>
            <p:ph type="pic" sz="quarter" idx="14"/>
          </p:nvPr>
        </p:nvSpPr>
        <p:spPr>
          <a:xfrm>
            <a:off x="734005" y="4796239"/>
            <a:ext cx="1152000" cy="1152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6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1970569" y="5226228"/>
            <a:ext cx="2601431" cy="736556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1970569" y="4906163"/>
            <a:ext cx="2601431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9" name="Picture 2"/>
          <p:cNvSpPr>
            <a:spLocks noGrp="1"/>
          </p:cNvSpPr>
          <p:nvPr>
            <p:ph type="pic" sz="quarter" idx="13"/>
          </p:nvPr>
        </p:nvSpPr>
        <p:spPr>
          <a:xfrm>
            <a:off x="5106988" y="4168247"/>
            <a:ext cx="2880000" cy="180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5007690" y="3163589"/>
            <a:ext cx="3507661" cy="942743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5007690" y="2812680"/>
            <a:ext cx="3141885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5"/>
          <p:cNvSpPr>
            <a:spLocks noGrp="1"/>
          </p:cNvSpPr>
          <p:nvPr>
            <p:ph type="body" sz="quarter" idx="15" hasCustomPrompt="1"/>
          </p:nvPr>
        </p:nvSpPr>
        <p:spPr>
          <a:xfrm>
            <a:off x="1970570" y="2798750"/>
            <a:ext cx="2137406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04291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1"/>
          <p:cNvSpPr>
            <a:spLocks noGrp="1"/>
          </p:cNvSpPr>
          <p:nvPr>
            <p:ph type="pic" sz="quarter" idx="13"/>
          </p:nvPr>
        </p:nvSpPr>
        <p:spPr>
          <a:xfrm>
            <a:off x="1164784" y="4621475"/>
            <a:ext cx="2880000" cy="180000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1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4988181" y="4234473"/>
            <a:ext cx="3507661" cy="1539794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4988181" y="3866630"/>
            <a:ext cx="3507661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Text 3"/>
          <p:cNvSpPr>
            <a:spLocks noGrp="1"/>
          </p:cNvSpPr>
          <p:nvPr>
            <p:ph type="body" sz="quarter" idx="20" hasCustomPrompt="1"/>
          </p:nvPr>
        </p:nvSpPr>
        <p:spPr>
          <a:xfrm>
            <a:off x="1164785" y="3863637"/>
            <a:ext cx="2968592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/>
          </p:nvPr>
        </p:nvSpPr>
        <p:spPr>
          <a:xfrm>
            <a:off x="5167038" y="1274006"/>
            <a:ext cx="2880000" cy="180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4"/>
          <p:cNvSpPr>
            <a:spLocks noGrp="1"/>
          </p:cNvSpPr>
          <p:nvPr>
            <p:ph type="body" sz="quarter" idx="15" hasCustomPrompt="1"/>
          </p:nvPr>
        </p:nvSpPr>
        <p:spPr>
          <a:xfrm>
            <a:off x="5073120" y="557954"/>
            <a:ext cx="2973918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593435" y="925797"/>
            <a:ext cx="3507661" cy="1580335"/>
          </a:xfrm>
        </p:spPr>
        <p:txBody>
          <a:bodyPr>
            <a:noAutofit/>
          </a:bodyPr>
          <a:lstStyle>
            <a:lvl1pPr algn="r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593435" y="557954"/>
            <a:ext cx="3514540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24629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1"/>
          <p:cNvSpPr>
            <a:spLocks noGrp="1"/>
          </p:cNvSpPr>
          <p:nvPr>
            <p:ph type="pic" sz="quarter" idx="15"/>
          </p:nvPr>
        </p:nvSpPr>
        <p:spPr>
          <a:xfrm>
            <a:off x="4976420" y="4075653"/>
            <a:ext cx="1152000" cy="1152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6" name="Text 1"/>
          <p:cNvSpPr>
            <a:spLocks noGrp="1"/>
          </p:cNvSpPr>
          <p:nvPr>
            <p:ph type="body" sz="quarter" idx="22" hasCustomPrompt="1"/>
          </p:nvPr>
        </p:nvSpPr>
        <p:spPr>
          <a:xfrm>
            <a:off x="6389541" y="4634063"/>
            <a:ext cx="2116029" cy="1539794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7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6389541" y="4266220"/>
            <a:ext cx="2497284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3"/>
          <p:cNvSpPr>
            <a:spLocks noGrp="1"/>
          </p:cNvSpPr>
          <p:nvPr>
            <p:ph type="body" sz="quarter" idx="21" hasCustomPrompt="1"/>
          </p:nvPr>
        </p:nvSpPr>
        <p:spPr>
          <a:xfrm>
            <a:off x="1166800" y="4288115"/>
            <a:ext cx="2941176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/>
          </p:nvPr>
        </p:nvSpPr>
        <p:spPr>
          <a:xfrm>
            <a:off x="1166799" y="1466877"/>
            <a:ext cx="2880000" cy="1800000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4997909" y="1082702"/>
            <a:ext cx="3507661" cy="1539794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3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4997909" y="714859"/>
            <a:ext cx="3507661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6"/>
          <p:cNvSpPr>
            <a:spLocks noGrp="1"/>
          </p:cNvSpPr>
          <p:nvPr>
            <p:ph type="body" sz="quarter" idx="20" hasCustomPrompt="1"/>
          </p:nvPr>
        </p:nvSpPr>
        <p:spPr>
          <a:xfrm>
            <a:off x="1166800" y="696945"/>
            <a:ext cx="2941176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5209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1"/>
          <p:cNvSpPr>
            <a:spLocks noGrp="1"/>
          </p:cNvSpPr>
          <p:nvPr>
            <p:ph type="pic" idx="1"/>
          </p:nvPr>
        </p:nvSpPr>
        <p:spPr>
          <a:xfrm>
            <a:off x="6137189" y="-8467"/>
            <a:ext cx="3007780" cy="6876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1231918" y="5045619"/>
            <a:ext cx="4180341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ext 2"/>
          <p:cNvSpPr>
            <a:spLocks noGrp="1"/>
          </p:cNvSpPr>
          <p:nvPr>
            <p:ph type="body" sz="quarter" idx="15" hasCustomPrompt="1"/>
          </p:nvPr>
        </p:nvSpPr>
        <p:spPr>
          <a:xfrm>
            <a:off x="1231918" y="3971450"/>
            <a:ext cx="4180341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9" name="Text 3"/>
          <p:cNvSpPr>
            <a:spLocks noGrp="1"/>
          </p:cNvSpPr>
          <p:nvPr>
            <p:ph type="body" sz="quarter" idx="11" hasCustomPrompt="1"/>
          </p:nvPr>
        </p:nvSpPr>
        <p:spPr>
          <a:xfrm>
            <a:off x="1231918" y="2897281"/>
            <a:ext cx="4180341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899"/>
            <a:ext cx="4815358" cy="66956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4814939" cy="1136791"/>
          </a:xfrm>
        </p:spPr>
        <p:txBody>
          <a:bodyPr anchor="b">
            <a:norm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48867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gratul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5145206" y="3"/>
            <a:ext cx="3998795" cy="6857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836579" y="3371855"/>
            <a:ext cx="3852154" cy="3079324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>
          <a:xfrm>
            <a:off x="836579" y="1171068"/>
            <a:ext cx="3852153" cy="147536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79212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odule Titl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1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Subtitle 1"/>
          <p:cNvSpPr>
            <a:spLocks noGrp="1"/>
          </p:cNvSpPr>
          <p:nvPr>
            <p:ph type="subTitle" idx="1" hasCustomPrompt="1"/>
          </p:nvPr>
        </p:nvSpPr>
        <p:spPr>
          <a:xfrm>
            <a:off x="1007725" y="4153347"/>
            <a:ext cx="5103159" cy="165576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add subtitle</a:t>
            </a:r>
            <a:endParaRPr lang="ru-RU" dirty="0"/>
          </a:p>
        </p:txBody>
      </p:sp>
      <p:sp>
        <p:nvSpPr>
          <p:cNvPr id="12" name="Title"/>
          <p:cNvSpPr>
            <a:spLocks noGrp="1"/>
          </p:cNvSpPr>
          <p:nvPr>
            <p:ph type="ctrTitle" hasCustomPrompt="1"/>
          </p:nvPr>
        </p:nvSpPr>
        <p:spPr>
          <a:xfrm>
            <a:off x="997664" y="2741375"/>
            <a:ext cx="7155737" cy="1088897"/>
          </a:xfrm>
        </p:spPr>
        <p:txBody>
          <a:bodyPr anchor="t">
            <a:noAutofit/>
          </a:bodyPr>
          <a:lstStyle>
            <a:lvl1pPr algn="l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3" name="Text 1"/>
          <p:cNvSpPr>
            <a:spLocks noGrp="1"/>
          </p:cNvSpPr>
          <p:nvPr>
            <p:ph type="body" sz="quarter" idx="10" hasCustomPrompt="1"/>
          </p:nvPr>
        </p:nvSpPr>
        <p:spPr>
          <a:xfrm>
            <a:off x="1007725" y="1517718"/>
            <a:ext cx="3671887" cy="627063"/>
          </a:xfrm>
        </p:spPr>
        <p:txBody>
          <a:bodyPr wrap="square">
            <a:no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6347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ini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899"/>
            <a:ext cx="7918450" cy="66956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3" name="Table"/>
          <p:cNvSpPr>
            <a:spLocks noGrp="1"/>
          </p:cNvSpPr>
          <p:nvPr>
            <p:ph type="tbl" sz="quarter" idx="20"/>
          </p:nvPr>
        </p:nvSpPr>
        <p:spPr>
          <a:xfrm>
            <a:off x="730716" y="2937085"/>
            <a:ext cx="7662786" cy="3332421"/>
          </a:xfrm>
        </p:spPr>
        <p:txBody>
          <a:bodyPr/>
          <a:lstStyle/>
          <a:p>
            <a:r>
              <a:rPr lang="es-ES" smtClean="0"/>
              <a:t>Haga clic en el icono para agregar una tabla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59753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6315240" y="0"/>
            <a:ext cx="2844000" cy="6876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35" name="Text 1"/>
          <p:cNvSpPr>
            <a:spLocks noGrp="1"/>
          </p:cNvSpPr>
          <p:nvPr>
            <p:ph type="body" sz="quarter" idx="35" hasCustomPrompt="1"/>
          </p:nvPr>
        </p:nvSpPr>
        <p:spPr>
          <a:xfrm>
            <a:off x="694711" y="5565803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4" name="Text 2"/>
          <p:cNvSpPr>
            <a:spLocks noGrp="1"/>
          </p:cNvSpPr>
          <p:nvPr>
            <p:ph type="body" sz="quarter" idx="34" hasCustomPrompt="1"/>
          </p:nvPr>
        </p:nvSpPr>
        <p:spPr>
          <a:xfrm>
            <a:off x="694711" y="47139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9" name="Text 3"/>
          <p:cNvSpPr>
            <a:spLocks noGrp="1"/>
          </p:cNvSpPr>
          <p:nvPr>
            <p:ph type="body" sz="quarter" idx="33" hasCustomPrompt="1"/>
          </p:nvPr>
        </p:nvSpPr>
        <p:spPr>
          <a:xfrm>
            <a:off x="694711" y="3862001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8" name="Text 4"/>
          <p:cNvSpPr>
            <a:spLocks noGrp="1"/>
          </p:cNvSpPr>
          <p:nvPr>
            <p:ph type="body" sz="quarter" idx="32" hasCustomPrompt="1"/>
          </p:nvPr>
        </p:nvSpPr>
        <p:spPr>
          <a:xfrm>
            <a:off x="694711" y="3010100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marL="0" marR="0" lvl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ext 5"/>
          <p:cNvSpPr>
            <a:spLocks noGrp="1"/>
          </p:cNvSpPr>
          <p:nvPr>
            <p:ph type="body" sz="quarter" idx="31" hasCustomPrompt="1"/>
          </p:nvPr>
        </p:nvSpPr>
        <p:spPr>
          <a:xfrm>
            <a:off x="682080" y="2158199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indent="0"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4"/>
            <a:ext cx="5063090" cy="1113796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16405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urse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5430166" y="5045618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1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5430166" y="3957801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3" name="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5430165" y="2907599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1355488" y="5045619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ext 5"/>
          <p:cNvSpPr>
            <a:spLocks noGrp="1"/>
          </p:cNvSpPr>
          <p:nvPr>
            <p:ph type="body" sz="quarter" idx="15" hasCustomPrompt="1"/>
          </p:nvPr>
        </p:nvSpPr>
        <p:spPr>
          <a:xfrm>
            <a:off x="1355488" y="3971450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9" name="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355488" y="2897281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7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899"/>
            <a:ext cx="7918450" cy="66956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rm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34851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ini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899"/>
            <a:ext cx="7918450" cy="66956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3" name="Table"/>
          <p:cNvSpPr>
            <a:spLocks noGrp="1"/>
          </p:cNvSpPr>
          <p:nvPr>
            <p:ph type="tbl" sz="quarter" idx="20"/>
          </p:nvPr>
        </p:nvSpPr>
        <p:spPr>
          <a:xfrm>
            <a:off x="730716" y="2937085"/>
            <a:ext cx="7662786" cy="3332421"/>
          </a:xfrm>
        </p:spPr>
        <p:txBody>
          <a:bodyPr/>
          <a:lstStyle/>
          <a:p>
            <a:r>
              <a:rPr lang="es-ES" smtClean="0"/>
              <a:t>Haga clic en el icono para agregar una tabla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59753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3673181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10692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0/7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3638551" y="-8467"/>
            <a:ext cx="5506418" cy="6876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30681" y="2536941"/>
            <a:ext cx="2758621" cy="3897682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30681" y="838201"/>
            <a:ext cx="2758620" cy="982133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5083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0/3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1" y="1"/>
            <a:ext cx="3639497" cy="6857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4162893" y="2524835"/>
            <a:ext cx="4352458" cy="4012443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4162892" y="420896"/>
            <a:ext cx="4352458" cy="1136791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59263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0" y="1"/>
            <a:ext cx="9144000" cy="342053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612984" y="5066116"/>
            <a:ext cx="7918032" cy="138927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612985" y="3644241"/>
            <a:ext cx="7918031" cy="724035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18121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-1" y="1"/>
            <a:ext cx="4572001" cy="6857999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035045" y="2351351"/>
            <a:ext cx="3629303" cy="394279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035045" y="502783"/>
            <a:ext cx="3643127" cy="1136791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89226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0/6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4223000" y="1941918"/>
            <a:ext cx="4250109" cy="40219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6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93698" y="1941918"/>
            <a:ext cx="3275570" cy="4021958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3856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3673181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0/4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5105546" y="1941917"/>
            <a:ext cx="3409805" cy="398234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9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97320" y="1941917"/>
            <a:ext cx="4067813" cy="398234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83814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blem and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1"/>
          <p:cNvSpPr>
            <a:spLocks noGrp="1"/>
          </p:cNvSpPr>
          <p:nvPr>
            <p:ph type="body" sz="half" idx="15" hasCustomPrompt="1"/>
          </p:nvPr>
        </p:nvSpPr>
        <p:spPr>
          <a:xfrm>
            <a:off x="4526600" y="4866830"/>
            <a:ext cx="3703516" cy="154660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>
          <a:xfrm>
            <a:off x="4526600" y="3840430"/>
            <a:ext cx="3730812" cy="682191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1"/>
          <p:cNvSpPr>
            <a:spLocks noGrp="1"/>
          </p:cNvSpPr>
          <p:nvPr>
            <p:ph type="pic" sz="quarter" idx="14"/>
          </p:nvPr>
        </p:nvSpPr>
        <p:spPr>
          <a:xfrm>
            <a:off x="4629151" y="1670445"/>
            <a:ext cx="3240000" cy="216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3"/>
          <p:cNvSpPr>
            <a:spLocks noGrp="1"/>
          </p:cNvSpPr>
          <p:nvPr>
            <p:ph type="body" sz="quarter" idx="16" hasCustomPrompt="1"/>
          </p:nvPr>
        </p:nvSpPr>
        <p:spPr>
          <a:xfrm>
            <a:off x="527168" y="4866830"/>
            <a:ext cx="3703638" cy="1546609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4"/>
          <p:cNvSpPr>
            <a:spLocks noGrp="1"/>
          </p:cNvSpPr>
          <p:nvPr>
            <p:ph type="body" idx="1" hasCustomPrompt="1"/>
          </p:nvPr>
        </p:nvSpPr>
        <p:spPr>
          <a:xfrm>
            <a:off x="527290" y="3840430"/>
            <a:ext cx="3703516" cy="682191"/>
          </a:xfrm>
        </p:spPr>
        <p:txBody>
          <a:bodyPr anchor="b">
            <a:noAutofit/>
          </a:bodyPr>
          <a:lstStyle>
            <a:lvl1pPr marL="0" indent="0">
              <a:buNone/>
              <a:defRPr sz="1600" b="1" baseline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Picture 2"/>
          <p:cNvSpPr>
            <a:spLocks noGrp="1"/>
          </p:cNvSpPr>
          <p:nvPr>
            <p:ph type="pic" sz="quarter" idx="13"/>
          </p:nvPr>
        </p:nvSpPr>
        <p:spPr>
          <a:xfrm>
            <a:off x="628651" y="1660598"/>
            <a:ext cx="3240000" cy="216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32121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itu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1"/>
          <p:cNvSpPr>
            <a:spLocks noGrp="1"/>
          </p:cNvSpPr>
          <p:nvPr>
            <p:ph type="pic" sz="quarter" idx="16"/>
          </p:nvPr>
        </p:nvSpPr>
        <p:spPr>
          <a:xfrm>
            <a:off x="4622443" y="4168185"/>
            <a:ext cx="3396485" cy="2345175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1" name="Text 1"/>
          <p:cNvSpPr>
            <a:spLocks noGrp="1"/>
          </p:cNvSpPr>
          <p:nvPr>
            <p:ph type="body" sz="quarter" idx="22" hasCustomPrompt="1"/>
          </p:nvPr>
        </p:nvSpPr>
        <p:spPr>
          <a:xfrm>
            <a:off x="4621923" y="6093845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Picture 2"/>
          <p:cNvSpPr>
            <a:spLocks noGrp="1"/>
          </p:cNvSpPr>
          <p:nvPr>
            <p:ph type="pic" sz="quarter" idx="15"/>
          </p:nvPr>
        </p:nvSpPr>
        <p:spPr>
          <a:xfrm>
            <a:off x="933148" y="4168830"/>
            <a:ext cx="3396485" cy="2345175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8" name="Text 2"/>
          <p:cNvSpPr>
            <a:spLocks noGrp="1"/>
          </p:cNvSpPr>
          <p:nvPr>
            <p:ph type="body" sz="quarter" idx="21" hasCustomPrompt="1"/>
          </p:nvPr>
        </p:nvSpPr>
        <p:spPr>
          <a:xfrm>
            <a:off x="933450" y="6095848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7" name="Picture 3"/>
          <p:cNvSpPr>
            <a:spLocks noGrp="1"/>
          </p:cNvSpPr>
          <p:nvPr>
            <p:ph type="pic" sz="quarter" idx="14"/>
          </p:nvPr>
        </p:nvSpPr>
        <p:spPr>
          <a:xfrm>
            <a:off x="4622443" y="1597829"/>
            <a:ext cx="3396485" cy="2345175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3"/>
          <p:cNvSpPr>
            <a:spLocks noGrp="1"/>
          </p:cNvSpPr>
          <p:nvPr>
            <p:ph type="body" sz="quarter" idx="20" hasCustomPrompt="1"/>
          </p:nvPr>
        </p:nvSpPr>
        <p:spPr>
          <a:xfrm>
            <a:off x="4621923" y="3525838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3"/>
          </p:nvPr>
        </p:nvSpPr>
        <p:spPr>
          <a:xfrm>
            <a:off x="933148" y="1598474"/>
            <a:ext cx="3396485" cy="234517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933450" y="3525838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35764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6096196" y="5330259"/>
            <a:ext cx="2517232" cy="1029596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7175" indent="0" algn="l">
              <a:buNone/>
              <a:defRPr sz="900"/>
            </a:lvl2pPr>
            <a:lvl3pPr marL="514350" indent="0" algn="l">
              <a:buNone/>
              <a:defRPr sz="900"/>
            </a:lvl3pPr>
            <a:lvl4pPr marL="771525" indent="0" algn="l">
              <a:buNone/>
              <a:defRPr sz="900"/>
            </a:lvl4pPr>
            <a:lvl5pPr marL="1028700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Text 2"/>
          <p:cNvSpPr>
            <a:spLocks noGrp="1"/>
          </p:cNvSpPr>
          <p:nvPr>
            <p:ph type="body" idx="21" hasCustomPrompt="1"/>
          </p:nvPr>
        </p:nvSpPr>
        <p:spPr>
          <a:xfrm>
            <a:off x="6096196" y="5019661"/>
            <a:ext cx="2517232" cy="375910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2" name="Picture 1"/>
          <p:cNvSpPr>
            <a:spLocks noGrp="1"/>
          </p:cNvSpPr>
          <p:nvPr>
            <p:ph type="pic" sz="quarter" idx="12"/>
          </p:nvPr>
        </p:nvSpPr>
        <p:spPr>
          <a:xfrm>
            <a:off x="6142381" y="2728080"/>
            <a:ext cx="2376000" cy="208800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7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3342833" y="5330260"/>
            <a:ext cx="2569540" cy="1029595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7175" indent="0" algn="l">
              <a:buNone/>
              <a:defRPr sz="900"/>
            </a:lvl2pPr>
            <a:lvl3pPr marL="514350" indent="0" algn="l">
              <a:buNone/>
              <a:defRPr sz="900"/>
            </a:lvl3pPr>
            <a:lvl4pPr marL="771525" indent="0" algn="l">
              <a:buNone/>
              <a:defRPr sz="900"/>
            </a:lvl4pPr>
            <a:lvl5pPr marL="1028700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4"/>
          <p:cNvSpPr>
            <a:spLocks noGrp="1"/>
          </p:cNvSpPr>
          <p:nvPr>
            <p:ph type="body" idx="20" hasCustomPrompt="1"/>
          </p:nvPr>
        </p:nvSpPr>
        <p:spPr>
          <a:xfrm>
            <a:off x="3338570" y="5019661"/>
            <a:ext cx="2573803" cy="375910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2"/>
          <p:cNvSpPr>
            <a:spLocks noGrp="1"/>
          </p:cNvSpPr>
          <p:nvPr>
            <p:ph type="pic" sz="quarter" idx="11"/>
          </p:nvPr>
        </p:nvSpPr>
        <p:spPr>
          <a:xfrm>
            <a:off x="3409394" y="2728080"/>
            <a:ext cx="2376000" cy="208800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6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553706" y="5330259"/>
            <a:ext cx="2557984" cy="1029596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257175" indent="0" algn="l">
              <a:buNone/>
              <a:defRPr sz="900"/>
            </a:lvl2pPr>
            <a:lvl3pPr marL="514350" indent="0" algn="l">
              <a:buNone/>
              <a:defRPr sz="900"/>
            </a:lvl3pPr>
            <a:lvl4pPr marL="771525" indent="0" algn="l">
              <a:buNone/>
              <a:defRPr sz="900"/>
            </a:lvl4pPr>
            <a:lvl5pPr marL="1028700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6"/>
          <p:cNvSpPr>
            <a:spLocks noGrp="1"/>
          </p:cNvSpPr>
          <p:nvPr>
            <p:ph type="body" idx="1" hasCustomPrompt="1"/>
          </p:nvPr>
        </p:nvSpPr>
        <p:spPr>
          <a:xfrm>
            <a:off x="556362" y="5019661"/>
            <a:ext cx="2555328" cy="375910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Picture 3"/>
          <p:cNvSpPr>
            <a:spLocks noGrp="1"/>
          </p:cNvSpPr>
          <p:nvPr>
            <p:ph type="pic" sz="quarter" idx="10"/>
          </p:nvPr>
        </p:nvSpPr>
        <p:spPr>
          <a:xfrm>
            <a:off x="680083" y="2728080"/>
            <a:ext cx="2376000" cy="2088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7"/>
          <p:cNvSpPr>
            <a:spLocks noGrp="1"/>
          </p:cNvSpPr>
          <p:nvPr>
            <p:ph type="body" sz="quarter" idx="23" hasCustomPrompt="1"/>
          </p:nvPr>
        </p:nvSpPr>
        <p:spPr>
          <a:xfrm>
            <a:off x="561603" y="1845930"/>
            <a:ext cx="7917656" cy="6810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9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24473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Four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58" y="5352578"/>
            <a:ext cx="1571128" cy="876772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/>
          </p:nvPr>
        </p:nvSpPr>
        <p:spPr>
          <a:xfrm>
            <a:off x="6988859" y="3092985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352579"/>
            <a:ext cx="1571128" cy="876771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/>
          </p:nvPr>
        </p:nvSpPr>
        <p:spPr>
          <a:xfrm>
            <a:off x="4895296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819" y="5352580"/>
            <a:ext cx="1571043" cy="87677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/>
          </p:nvPr>
        </p:nvSpPr>
        <p:spPr>
          <a:xfrm>
            <a:off x="2801734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257" y="5352580"/>
            <a:ext cx="1570685" cy="87677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/>
          </p:nvPr>
        </p:nvSpPr>
        <p:spPr>
          <a:xfrm>
            <a:off x="708172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561603" y="1845930"/>
            <a:ext cx="7917656" cy="6810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52660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i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518695" y="4929712"/>
            <a:ext cx="2017814" cy="1334907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6518695" y="4153782"/>
            <a:ext cx="2017814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9" name="Picture 1"/>
          <p:cNvSpPr>
            <a:spLocks noGrp="1"/>
          </p:cNvSpPr>
          <p:nvPr>
            <p:ph type="pic" sz="quarter" idx="15"/>
          </p:nvPr>
        </p:nvSpPr>
        <p:spPr>
          <a:xfrm>
            <a:off x="4815514" y="4242543"/>
            <a:ext cx="1571128" cy="193779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2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445239" y="4929710"/>
            <a:ext cx="2029485" cy="1334906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4"/>
          <p:cNvSpPr>
            <a:spLocks noGrp="1"/>
          </p:cNvSpPr>
          <p:nvPr>
            <p:ph type="body" sz="quarter" idx="22" hasCustomPrompt="1"/>
          </p:nvPr>
        </p:nvSpPr>
        <p:spPr>
          <a:xfrm>
            <a:off x="2444751" y="4186546"/>
            <a:ext cx="2030758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7" name="Picture 2"/>
          <p:cNvSpPr>
            <a:spLocks noGrp="1"/>
          </p:cNvSpPr>
          <p:nvPr>
            <p:ph type="pic" sz="quarter" idx="11"/>
          </p:nvPr>
        </p:nvSpPr>
        <p:spPr>
          <a:xfrm>
            <a:off x="742057" y="4242543"/>
            <a:ext cx="1571128" cy="193779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3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6518695" y="2494622"/>
            <a:ext cx="2017814" cy="1285246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3" name="Text 6"/>
          <p:cNvSpPr>
            <a:spLocks noGrp="1"/>
          </p:cNvSpPr>
          <p:nvPr>
            <p:ph type="body" sz="quarter" idx="21" hasCustomPrompt="1"/>
          </p:nvPr>
        </p:nvSpPr>
        <p:spPr>
          <a:xfrm>
            <a:off x="6518695" y="1732002"/>
            <a:ext cx="2017814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8" name="Picture 3"/>
          <p:cNvSpPr>
            <a:spLocks noGrp="1"/>
          </p:cNvSpPr>
          <p:nvPr>
            <p:ph type="pic" sz="quarter" idx="12"/>
          </p:nvPr>
        </p:nvSpPr>
        <p:spPr>
          <a:xfrm>
            <a:off x="4815516" y="1854405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1" name="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2445239" y="2494623"/>
            <a:ext cx="2029485" cy="1285244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8"/>
          <p:cNvSpPr>
            <a:spLocks noGrp="1"/>
          </p:cNvSpPr>
          <p:nvPr>
            <p:ph type="body" sz="quarter" idx="20" hasCustomPrompt="1"/>
          </p:nvPr>
        </p:nvSpPr>
        <p:spPr>
          <a:xfrm>
            <a:off x="2444751" y="1755038"/>
            <a:ext cx="2030758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0"/>
          </p:nvPr>
        </p:nvSpPr>
        <p:spPr>
          <a:xfrm>
            <a:off x="742059" y="1854404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88150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deo 1"/>
          <p:cNvSpPr>
            <a:spLocks noGrp="1"/>
          </p:cNvSpPr>
          <p:nvPr>
            <p:ph type="media" sz="quarter" idx="20" hasCustomPrompt="1"/>
          </p:nvPr>
        </p:nvSpPr>
        <p:spPr>
          <a:xfrm>
            <a:off x="3223504" y="2045266"/>
            <a:ext cx="5291847" cy="2976664"/>
          </a:xfrm>
        </p:spPr>
        <p:txBody>
          <a:bodyPr/>
          <a:lstStyle/>
          <a:p>
            <a:r>
              <a:rPr lang="en-US"/>
              <a:t>Click icon to add video</a:t>
            </a:r>
            <a:endParaRPr lang="en-US" dirty="0"/>
          </a:p>
        </p:txBody>
      </p:sp>
      <p:sp>
        <p:nvSpPr>
          <p:cNvPr id="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24478" y="1932059"/>
            <a:ext cx="2308192" cy="3626769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87328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jor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1" hasCustomPrompt="1"/>
          </p:nvPr>
        </p:nvSpPr>
        <p:spPr>
          <a:xfrm>
            <a:off x="5568950" y="3624649"/>
            <a:ext cx="2492869" cy="23986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ext 2"/>
          <p:cNvSpPr>
            <a:spLocks noGrp="1"/>
          </p:cNvSpPr>
          <p:nvPr>
            <p:ph type="body" sz="quarter" idx="20" hasCustomPrompt="1"/>
          </p:nvPr>
        </p:nvSpPr>
        <p:spPr>
          <a:xfrm>
            <a:off x="5867622" y="3065462"/>
            <a:ext cx="2194197" cy="363538"/>
          </a:xfrm>
        </p:spPr>
        <p:txBody>
          <a:bodyPr>
            <a:noAutofit/>
          </a:bodyPr>
          <a:lstStyle>
            <a:lvl1pPr algn="l"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51309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58" y="5173378"/>
            <a:ext cx="1571128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/>
          </p:nvPr>
        </p:nvSpPr>
        <p:spPr>
          <a:xfrm>
            <a:off x="6988859" y="337874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173379"/>
            <a:ext cx="1571128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/>
          </p:nvPr>
        </p:nvSpPr>
        <p:spPr>
          <a:xfrm>
            <a:off x="4895296" y="337099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734" y="5173380"/>
            <a:ext cx="1571043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/>
          </p:nvPr>
        </p:nvSpPr>
        <p:spPr>
          <a:xfrm>
            <a:off x="2801734" y="337099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172" y="5173380"/>
            <a:ext cx="1570685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/>
          </p:nvPr>
        </p:nvSpPr>
        <p:spPr>
          <a:xfrm>
            <a:off x="708172" y="337099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613172" y="1941917"/>
            <a:ext cx="7902179" cy="6810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49179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1"/>
          <p:cNvSpPr>
            <a:spLocks noGrp="1"/>
          </p:cNvSpPr>
          <p:nvPr>
            <p:ph type="body" sz="quarter" idx="20" hasCustomPrompt="1"/>
          </p:nvPr>
        </p:nvSpPr>
        <p:spPr>
          <a:xfrm>
            <a:off x="7167866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Picture 1"/>
          <p:cNvSpPr>
            <a:spLocks noGrp="1"/>
          </p:cNvSpPr>
          <p:nvPr>
            <p:ph type="pic" sz="quarter" idx="14"/>
          </p:nvPr>
        </p:nvSpPr>
        <p:spPr>
          <a:xfrm>
            <a:off x="7167064" y="3142238"/>
            <a:ext cx="1260000" cy="1440000"/>
          </a:xfrm>
          <a:prstGeom prst="roundRect">
            <a:avLst>
              <a:gd name="adj" fmla="val 1359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19" hasCustomPrompt="1"/>
          </p:nvPr>
        </p:nvSpPr>
        <p:spPr>
          <a:xfrm>
            <a:off x="5540885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9" name="Picture 2"/>
          <p:cNvSpPr>
            <a:spLocks noGrp="1"/>
          </p:cNvSpPr>
          <p:nvPr>
            <p:ph type="pic" sz="quarter" idx="13"/>
          </p:nvPr>
        </p:nvSpPr>
        <p:spPr>
          <a:xfrm>
            <a:off x="5540082" y="3142238"/>
            <a:ext cx="1260000" cy="1440000"/>
          </a:xfrm>
          <a:prstGeom prst="roundRect">
            <a:avLst>
              <a:gd name="adj" fmla="val 3060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4" name="Text 3"/>
          <p:cNvSpPr>
            <a:spLocks noGrp="1"/>
          </p:cNvSpPr>
          <p:nvPr>
            <p:ph type="body" sz="quarter" idx="18" hasCustomPrompt="1"/>
          </p:nvPr>
        </p:nvSpPr>
        <p:spPr>
          <a:xfrm>
            <a:off x="3913905" y="4842459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3"/>
          <p:cNvSpPr>
            <a:spLocks noGrp="1"/>
          </p:cNvSpPr>
          <p:nvPr>
            <p:ph type="pic" sz="quarter" idx="12"/>
          </p:nvPr>
        </p:nvSpPr>
        <p:spPr>
          <a:xfrm>
            <a:off x="3913102" y="3142238"/>
            <a:ext cx="126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2286924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Picture 4"/>
          <p:cNvSpPr>
            <a:spLocks noGrp="1"/>
          </p:cNvSpPr>
          <p:nvPr>
            <p:ph type="pic" sz="quarter" idx="11"/>
          </p:nvPr>
        </p:nvSpPr>
        <p:spPr>
          <a:xfrm>
            <a:off x="2286123" y="3142238"/>
            <a:ext cx="126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659945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6" name="Picture 5"/>
          <p:cNvSpPr>
            <a:spLocks noGrp="1"/>
          </p:cNvSpPr>
          <p:nvPr>
            <p:ph type="pic" sz="quarter" idx="10"/>
          </p:nvPr>
        </p:nvSpPr>
        <p:spPr>
          <a:xfrm>
            <a:off x="658631" y="3142238"/>
            <a:ext cx="1260000" cy="1440000"/>
          </a:xfrm>
          <a:prstGeom prst="roundRect">
            <a:avLst>
              <a:gd name="adj" fmla="val 1926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9" name="Text 6"/>
          <p:cNvSpPr>
            <a:spLocks noGrp="1"/>
          </p:cNvSpPr>
          <p:nvPr>
            <p:ph type="body" sz="half" idx="2" hasCustomPrompt="1"/>
          </p:nvPr>
        </p:nvSpPr>
        <p:spPr>
          <a:xfrm>
            <a:off x="597320" y="1941917"/>
            <a:ext cx="7918031" cy="750483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814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106929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4509390" y="5485468"/>
            <a:ext cx="3216127" cy="412421"/>
          </a:xfrm>
        </p:spPr>
        <p:txBody>
          <a:bodyPr>
            <a:noAutofit/>
          </a:bodyPr>
          <a:lstStyle>
            <a:lvl1pPr marL="0" indent="0" algn="r">
              <a:buNone/>
              <a:defRPr sz="160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1152701" y="4117010"/>
            <a:ext cx="7362650" cy="1064589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/>
          </p:nvPr>
        </p:nvSpPr>
        <p:spPr>
          <a:xfrm>
            <a:off x="3924000" y="2179816"/>
            <a:ext cx="1440000" cy="1440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 algn="l"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79478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3565990" y="5160671"/>
            <a:ext cx="3216127" cy="412421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3565989" y="3844942"/>
            <a:ext cx="4418371" cy="1243525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/>
          </p:nvPr>
        </p:nvSpPr>
        <p:spPr>
          <a:xfrm>
            <a:off x="1294964" y="3844942"/>
            <a:ext cx="1548000" cy="1548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3"/>
          <p:cNvSpPr>
            <a:spLocks noGrp="1"/>
          </p:cNvSpPr>
          <p:nvPr>
            <p:ph type="body" sz="quarter" idx="24" hasCustomPrompt="1"/>
          </p:nvPr>
        </p:nvSpPr>
        <p:spPr>
          <a:xfrm>
            <a:off x="633778" y="1941917"/>
            <a:ext cx="7881572" cy="873487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 algn="l"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64059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1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>
            <a:lvl1pPr marL="0" indent="0">
              <a:buNone/>
              <a:defRPr lang="ru-RU"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6" hasCustomPrompt="1"/>
          </p:nvPr>
        </p:nvSpPr>
        <p:spPr>
          <a:xfrm>
            <a:off x="1897039" y="3059847"/>
            <a:ext cx="5923128" cy="2139950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180929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1"/>
          <p:cNvSpPr>
            <a:spLocks noGrp="1"/>
          </p:cNvSpPr>
          <p:nvPr>
            <p:ph type="pic" sz="quarter" idx="14"/>
          </p:nvPr>
        </p:nvSpPr>
        <p:spPr>
          <a:xfrm>
            <a:off x="734005" y="4796239"/>
            <a:ext cx="1152000" cy="1152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6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1970569" y="5226228"/>
            <a:ext cx="2601431" cy="736556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1970569" y="4906163"/>
            <a:ext cx="2601431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9" name="Picture 2"/>
          <p:cNvSpPr>
            <a:spLocks noGrp="1"/>
          </p:cNvSpPr>
          <p:nvPr>
            <p:ph type="pic" sz="quarter" idx="13"/>
          </p:nvPr>
        </p:nvSpPr>
        <p:spPr>
          <a:xfrm>
            <a:off x="5106988" y="4168247"/>
            <a:ext cx="2880000" cy="180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5007690" y="3163589"/>
            <a:ext cx="3507661" cy="942743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5007690" y="2812680"/>
            <a:ext cx="3141885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5"/>
          <p:cNvSpPr>
            <a:spLocks noGrp="1"/>
          </p:cNvSpPr>
          <p:nvPr>
            <p:ph type="body" sz="quarter" idx="15" hasCustomPrompt="1"/>
          </p:nvPr>
        </p:nvSpPr>
        <p:spPr>
          <a:xfrm>
            <a:off x="1970570" y="2798750"/>
            <a:ext cx="2137406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0429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1"/>
          <p:cNvSpPr>
            <a:spLocks noGrp="1"/>
          </p:cNvSpPr>
          <p:nvPr>
            <p:ph type="pic" sz="quarter" idx="13"/>
          </p:nvPr>
        </p:nvSpPr>
        <p:spPr>
          <a:xfrm>
            <a:off x="1164784" y="4621475"/>
            <a:ext cx="2880000" cy="180000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1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4988181" y="4234473"/>
            <a:ext cx="3507661" cy="1539794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4988181" y="3866630"/>
            <a:ext cx="3507661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Text 3"/>
          <p:cNvSpPr>
            <a:spLocks noGrp="1"/>
          </p:cNvSpPr>
          <p:nvPr>
            <p:ph type="body" sz="quarter" idx="20" hasCustomPrompt="1"/>
          </p:nvPr>
        </p:nvSpPr>
        <p:spPr>
          <a:xfrm>
            <a:off x="1164785" y="3863637"/>
            <a:ext cx="2968592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/>
          </p:nvPr>
        </p:nvSpPr>
        <p:spPr>
          <a:xfrm>
            <a:off x="5167038" y="1274006"/>
            <a:ext cx="2880000" cy="180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4"/>
          <p:cNvSpPr>
            <a:spLocks noGrp="1"/>
          </p:cNvSpPr>
          <p:nvPr>
            <p:ph type="body" sz="quarter" idx="15" hasCustomPrompt="1"/>
          </p:nvPr>
        </p:nvSpPr>
        <p:spPr>
          <a:xfrm>
            <a:off x="5073120" y="557954"/>
            <a:ext cx="2973918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593435" y="925797"/>
            <a:ext cx="3507661" cy="1580335"/>
          </a:xfrm>
        </p:spPr>
        <p:txBody>
          <a:bodyPr>
            <a:noAutofit/>
          </a:bodyPr>
          <a:lstStyle>
            <a:lvl1pPr algn="r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593435" y="557954"/>
            <a:ext cx="3514540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246293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1"/>
          <p:cNvSpPr>
            <a:spLocks noGrp="1"/>
          </p:cNvSpPr>
          <p:nvPr>
            <p:ph type="pic" sz="quarter" idx="15"/>
          </p:nvPr>
        </p:nvSpPr>
        <p:spPr>
          <a:xfrm>
            <a:off x="4976420" y="4075653"/>
            <a:ext cx="1152000" cy="1152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6" name="Text 1"/>
          <p:cNvSpPr>
            <a:spLocks noGrp="1"/>
          </p:cNvSpPr>
          <p:nvPr>
            <p:ph type="body" sz="quarter" idx="22" hasCustomPrompt="1"/>
          </p:nvPr>
        </p:nvSpPr>
        <p:spPr>
          <a:xfrm>
            <a:off x="6389541" y="4634063"/>
            <a:ext cx="2116029" cy="1539794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7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6389541" y="4266220"/>
            <a:ext cx="2497284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3"/>
          <p:cNvSpPr>
            <a:spLocks noGrp="1"/>
          </p:cNvSpPr>
          <p:nvPr>
            <p:ph type="body" sz="quarter" idx="21" hasCustomPrompt="1"/>
          </p:nvPr>
        </p:nvSpPr>
        <p:spPr>
          <a:xfrm>
            <a:off x="1166800" y="4288115"/>
            <a:ext cx="2941176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/>
          </p:nvPr>
        </p:nvSpPr>
        <p:spPr>
          <a:xfrm>
            <a:off x="1166799" y="1466877"/>
            <a:ext cx="2880000" cy="1800000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4997909" y="1082702"/>
            <a:ext cx="3507661" cy="1539794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3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4997909" y="714859"/>
            <a:ext cx="3507661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6"/>
          <p:cNvSpPr>
            <a:spLocks noGrp="1"/>
          </p:cNvSpPr>
          <p:nvPr>
            <p:ph type="body" sz="quarter" idx="20" hasCustomPrompt="1"/>
          </p:nvPr>
        </p:nvSpPr>
        <p:spPr>
          <a:xfrm>
            <a:off x="1166800" y="696945"/>
            <a:ext cx="2941176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5209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1"/>
          <p:cNvSpPr>
            <a:spLocks noGrp="1"/>
          </p:cNvSpPr>
          <p:nvPr>
            <p:ph type="pic" idx="1"/>
          </p:nvPr>
        </p:nvSpPr>
        <p:spPr>
          <a:xfrm>
            <a:off x="6137189" y="-8467"/>
            <a:ext cx="3007780" cy="6876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1231918" y="5045619"/>
            <a:ext cx="4180341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ext 2"/>
          <p:cNvSpPr>
            <a:spLocks noGrp="1"/>
          </p:cNvSpPr>
          <p:nvPr>
            <p:ph type="body" sz="quarter" idx="15" hasCustomPrompt="1"/>
          </p:nvPr>
        </p:nvSpPr>
        <p:spPr>
          <a:xfrm>
            <a:off x="1231918" y="3971450"/>
            <a:ext cx="4180341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9" name="Text 3"/>
          <p:cNvSpPr>
            <a:spLocks noGrp="1"/>
          </p:cNvSpPr>
          <p:nvPr>
            <p:ph type="body" sz="quarter" idx="11" hasCustomPrompt="1"/>
          </p:nvPr>
        </p:nvSpPr>
        <p:spPr>
          <a:xfrm>
            <a:off x="1231918" y="2897281"/>
            <a:ext cx="4180341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899"/>
            <a:ext cx="4815358" cy="66956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4814939" cy="1136791"/>
          </a:xfrm>
        </p:spPr>
        <p:txBody>
          <a:bodyPr anchor="b">
            <a:norm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488679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gratul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5145206" y="3"/>
            <a:ext cx="3998795" cy="6857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836579" y="3371855"/>
            <a:ext cx="3852154" cy="3079324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>
          <a:xfrm>
            <a:off x="836579" y="1171068"/>
            <a:ext cx="3852153" cy="147536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79212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odule Titl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1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Subtitle 1"/>
          <p:cNvSpPr>
            <a:spLocks noGrp="1"/>
          </p:cNvSpPr>
          <p:nvPr>
            <p:ph type="subTitle" idx="1" hasCustomPrompt="1"/>
          </p:nvPr>
        </p:nvSpPr>
        <p:spPr>
          <a:xfrm>
            <a:off x="1007725" y="4153347"/>
            <a:ext cx="5103159" cy="165576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add subtitle</a:t>
            </a:r>
            <a:endParaRPr lang="ru-RU" dirty="0"/>
          </a:p>
        </p:txBody>
      </p:sp>
      <p:sp>
        <p:nvSpPr>
          <p:cNvPr id="12" name="Title"/>
          <p:cNvSpPr>
            <a:spLocks noGrp="1"/>
          </p:cNvSpPr>
          <p:nvPr>
            <p:ph type="ctrTitle" hasCustomPrompt="1"/>
          </p:nvPr>
        </p:nvSpPr>
        <p:spPr>
          <a:xfrm>
            <a:off x="997664" y="2741375"/>
            <a:ext cx="7155737" cy="1088897"/>
          </a:xfrm>
        </p:spPr>
        <p:txBody>
          <a:bodyPr anchor="t">
            <a:noAutofit/>
          </a:bodyPr>
          <a:lstStyle>
            <a:lvl1pPr algn="l"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3" name="Text 1"/>
          <p:cNvSpPr>
            <a:spLocks noGrp="1"/>
          </p:cNvSpPr>
          <p:nvPr>
            <p:ph type="body" sz="quarter" idx="10" hasCustomPrompt="1"/>
          </p:nvPr>
        </p:nvSpPr>
        <p:spPr>
          <a:xfrm>
            <a:off x="1007725" y="1517718"/>
            <a:ext cx="3671887" cy="627063"/>
          </a:xfrm>
        </p:spPr>
        <p:txBody>
          <a:bodyPr wrap="square">
            <a:no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bg1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634724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6315240" y="0"/>
            <a:ext cx="2844000" cy="6876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35" name="Text 1"/>
          <p:cNvSpPr>
            <a:spLocks noGrp="1"/>
          </p:cNvSpPr>
          <p:nvPr>
            <p:ph type="body" sz="quarter" idx="35" hasCustomPrompt="1"/>
          </p:nvPr>
        </p:nvSpPr>
        <p:spPr>
          <a:xfrm>
            <a:off x="694711" y="5565803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4" name="Text 2"/>
          <p:cNvSpPr>
            <a:spLocks noGrp="1"/>
          </p:cNvSpPr>
          <p:nvPr>
            <p:ph type="body" sz="quarter" idx="34" hasCustomPrompt="1"/>
          </p:nvPr>
        </p:nvSpPr>
        <p:spPr>
          <a:xfrm>
            <a:off x="694711" y="4713902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9" name="Text 3"/>
          <p:cNvSpPr>
            <a:spLocks noGrp="1"/>
          </p:cNvSpPr>
          <p:nvPr>
            <p:ph type="body" sz="quarter" idx="33" hasCustomPrompt="1"/>
          </p:nvPr>
        </p:nvSpPr>
        <p:spPr>
          <a:xfrm>
            <a:off x="694711" y="3862001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8" name="Text 4"/>
          <p:cNvSpPr>
            <a:spLocks noGrp="1"/>
          </p:cNvSpPr>
          <p:nvPr>
            <p:ph type="body" sz="quarter" idx="32" hasCustomPrompt="1"/>
          </p:nvPr>
        </p:nvSpPr>
        <p:spPr>
          <a:xfrm>
            <a:off x="694711" y="3010100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marL="0" marR="0" lvl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ext 5"/>
          <p:cNvSpPr>
            <a:spLocks noGrp="1"/>
          </p:cNvSpPr>
          <p:nvPr>
            <p:ph type="body" sz="quarter" idx="31" hasCustomPrompt="1"/>
          </p:nvPr>
        </p:nvSpPr>
        <p:spPr>
          <a:xfrm>
            <a:off x="682080" y="2158199"/>
            <a:ext cx="4602490" cy="554707"/>
          </a:xfrm>
          <a:prstGeom prst="roundRect">
            <a:avLst>
              <a:gd name="adj" fmla="val 4771"/>
            </a:avLst>
          </a:prstGeom>
          <a:noFill/>
        </p:spPr>
        <p:txBody>
          <a:bodyPr lIns="216000" anchor="ctr" anchorCtr="0">
            <a:noAutofit/>
          </a:bodyPr>
          <a:lstStyle>
            <a:lvl1pPr marL="0" indent="0"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5pPr marL="1371600" indent="0">
              <a:buNone/>
              <a:defRPr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4"/>
            <a:ext cx="5063090" cy="1113796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164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0/7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3638551" y="-8467"/>
            <a:ext cx="5506418" cy="6876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30681" y="2536941"/>
            <a:ext cx="2758621" cy="3897682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30681" y="838201"/>
            <a:ext cx="2758620" cy="982133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50832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urse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5430166" y="5045618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1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5430166" y="3957801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3" name="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5430165" y="2907599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1355488" y="5045619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ext 5"/>
          <p:cNvSpPr>
            <a:spLocks noGrp="1"/>
          </p:cNvSpPr>
          <p:nvPr>
            <p:ph type="body" sz="quarter" idx="15" hasCustomPrompt="1"/>
          </p:nvPr>
        </p:nvSpPr>
        <p:spPr>
          <a:xfrm>
            <a:off x="1355488" y="3971450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29" name="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355488" y="2897281"/>
            <a:ext cx="3240000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7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899"/>
            <a:ext cx="7918450" cy="66956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rm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348517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ini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899"/>
            <a:ext cx="7918450" cy="66956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3" name="Table"/>
          <p:cNvSpPr>
            <a:spLocks noGrp="1"/>
          </p:cNvSpPr>
          <p:nvPr>
            <p:ph type="tbl" sz="quarter" idx="20"/>
          </p:nvPr>
        </p:nvSpPr>
        <p:spPr>
          <a:xfrm>
            <a:off x="730716" y="2937085"/>
            <a:ext cx="7662786" cy="3332421"/>
          </a:xfrm>
        </p:spPr>
        <p:txBody>
          <a:bodyPr/>
          <a:lstStyle/>
          <a:p>
            <a:r>
              <a:rPr lang="es-ES" smtClean="0"/>
              <a:t>Haga clic en el icono para agregar una tabla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597532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36731811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106929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0/7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3638551" y="-8467"/>
            <a:ext cx="5506418" cy="6876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30681" y="2536941"/>
            <a:ext cx="2758621" cy="3897682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30681" y="838201"/>
            <a:ext cx="2758620" cy="982133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50832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0/3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1" y="1"/>
            <a:ext cx="3639497" cy="6857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4162893" y="2524835"/>
            <a:ext cx="4352458" cy="4012443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4162892" y="420896"/>
            <a:ext cx="4352458" cy="1136791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592639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0" y="1"/>
            <a:ext cx="9144000" cy="342053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612984" y="5066116"/>
            <a:ext cx="7918032" cy="138927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612985" y="3644241"/>
            <a:ext cx="7918031" cy="724035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181210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-1" y="1"/>
            <a:ext cx="4572001" cy="6857999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035045" y="2351351"/>
            <a:ext cx="3629303" cy="394279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035045" y="502783"/>
            <a:ext cx="3643127" cy="1136791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892266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0/6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4223000" y="1941918"/>
            <a:ext cx="4250109" cy="40219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6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93698" y="1941918"/>
            <a:ext cx="3275570" cy="4021958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385636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0/40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5105546" y="1941917"/>
            <a:ext cx="3409805" cy="398234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9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97320" y="1941917"/>
            <a:ext cx="4067813" cy="398234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838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0/3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1" y="1"/>
            <a:ext cx="3639497" cy="6857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4162893" y="2524835"/>
            <a:ext cx="4352458" cy="4012443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4162892" y="420896"/>
            <a:ext cx="4352458" cy="1136791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59263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blem and 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1"/>
          <p:cNvSpPr>
            <a:spLocks noGrp="1"/>
          </p:cNvSpPr>
          <p:nvPr>
            <p:ph type="body" sz="half" idx="15" hasCustomPrompt="1"/>
          </p:nvPr>
        </p:nvSpPr>
        <p:spPr>
          <a:xfrm>
            <a:off x="4526600" y="4866830"/>
            <a:ext cx="3703516" cy="154660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>
          <a:xfrm>
            <a:off x="4526600" y="3840430"/>
            <a:ext cx="3730812" cy="682191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1"/>
          <p:cNvSpPr>
            <a:spLocks noGrp="1"/>
          </p:cNvSpPr>
          <p:nvPr>
            <p:ph type="pic" sz="quarter" idx="14"/>
          </p:nvPr>
        </p:nvSpPr>
        <p:spPr>
          <a:xfrm>
            <a:off x="4629151" y="1670445"/>
            <a:ext cx="3240000" cy="216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3"/>
          <p:cNvSpPr>
            <a:spLocks noGrp="1"/>
          </p:cNvSpPr>
          <p:nvPr>
            <p:ph type="body" sz="quarter" idx="16" hasCustomPrompt="1"/>
          </p:nvPr>
        </p:nvSpPr>
        <p:spPr>
          <a:xfrm>
            <a:off x="527168" y="4866830"/>
            <a:ext cx="3703638" cy="1546609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4"/>
          <p:cNvSpPr>
            <a:spLocks noGrp="1"/>
          </p:cNvSpPr>
          <p:nvPr>
            <p:ph type="body" idx="1" hasCustomPrompt="1"/>
          </p:nvPr>
        </p:nvSpPr>
        <p:spPr>
          <a:xfrm>
            <a:off x="527290" y="3840430"/>
            <a:ext cx="3703516" cy="682191"/>
          </a:xfrm>
        </p:spPr>
        <p:txBody>
          <a:bodyPr anchor="b">
            <a:noAutofit/>
          </a:bodyPr>
          <a:lstStyle>
            <a:lvl1pPr marL="0" indent="0">
              <a:buNone/>
              <a:defRPr sz="1600" b="1" baseline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Picture 2"/>
          <p:cNvSpPr>
            <a:spLocks noGrp="1"/>
          </p:cNvSpPr>
          <p:nvPr>
            <p:ph type="pic" sz="quarter" idx="13"/>
          </p:nvPr>
        </p:nvSpPr>
        <p:spPr>
          <a:xfrm>
            <a:off x="628651" y="1660598"/>
            <a:ext cx="3240000" cy="216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321211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itu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1"/>
          <p:cNvSpPr>
            <a:spLocks noGrp="1"/>
          </p:cNvSpPr>
          <p:nvPr>
            <p:ph type="pic" sz="quarter" idx="16"/>
          </p:nvPr>
        </p:nvSpPr>
        <p:spPr>
          <a:xfrm>
            <a:off x="4622443" y="4168185"/>
            <a:ext cx="3396485" cy="2345175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1" name="Text 1"/>
          <p:cNvSpPr>
            <a:spLocks noGrp="1"/>
          </p:cNvSpPr>
          <p:nvPr>
            <p:ph type="body" sz="quarter" idx="22" hasCustomPrompt="1"/>
          </p:nvPr>
        </p:nvSpPr>
        <p:spPr>
          <a:xfrm>
            <a:off x="4621923" y="6093845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Picture 2"/>
          <p:cNvSpPr>
            <a:spLocks noGrp="1"/>
          </p:cNvSpPr>
          <p:nvPr>
            <p:ph type="pic" sz="quarter" idx="15"/>
          </p:nvPr>
        </p:nvSpPr>
        <p:spPr>
          <a:xfrm>
            <a:off x="933148" y="4168830"/>
            <a:ext cx="3396485" cy="2345175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8" name="Text 2"/>
          <p:cNvSpPr>
            <a:spLocks noGrp="1"/>
          </p:cNvSpPr>
          <p:nvPr>
            <p:ph type="body" sz="quarter" idx="21" hasCustomPrompt="1"/>
          </p:nvPr>
        </p:nvSpPr>
        <p:spPr>
          <a:xfrm>
            <a:off x="933450" y="6095848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7" name="Picture 3"/>
          <p:cNvSpPr>
            <a:spLocks noGrp="1"/>
          </p:cNvSpPr>
          <p:nvPr>
            <p:ph type="pic" sz="quarter" idx="14"/>
          </p:nvPr>
        </p:nvSpPr>
        <p:spPr>
          <a:xfrm>
            <a:off x="4622443" y="1597829"/>
            <a:ext cx="3396485" cy="2345175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3"/>
          <p:cNvSpPr>
            <a:spLocks noGrp="1"/>
          </p:cNvSpPr>
          <p:nvPr>
            <p:ph type="body" sz="quarter" idx="20" hasCustomPrompt="1"/>
          </p:nvPr>
        </p:nvSpPr>
        <p:spPr>
          <a:xfrm>
            <a:off x="4621923" y="3525838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3"/>
          </p:nvPr>
        </p:nvSpPr>
        <p:spPr>
          <a:xfrm>
            <a:off x="933148" y="1598474"/>
            <a:ext cx="3396485" cy="234517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933450" y="3525838"/>
            <a:ext cx="3395663" cy="417512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4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35764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1"/>
          <p:cNvSpPr>
            <a:spLocks noGrp="1"/>
          </p:cNvSpPr>
          <p:nvPr>
            <p:ph type="body" sz="quarter" idx="18" hasCustomPrompt="1"/>
          </p:nvPr>
        </p:nvSpPr>
        <p:spPr>
          <a:xfrm>
            <a:off x="6096196" y="5330259"/>
            <a:ext cx="2517232" cy="1029596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7175" indent="0" algn="l">
              <a:buNone/>
              <a:defRPr sz="900"/>
            </a:lvl2pPr>
            <a:lvl3pPr marL="514350" indent="0" algn="l">
              <a:buNone/>
              <a:defRPr sz="900"/>
            </a:lvl3pPr>
            <a:lvl4pPr marL="771525" indent="0" algn="l">
              <a:buNone/>
              <a:defRPr sz="900"/>
            </a:lvl4pPr>
            <a:lvl5pPr marL="1028700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Text 2"/>
          <p:cNvSpPr>
            <a:spLocks noGrp="1"/>
          </p:cNvSpPr>
          <p:nvPr>
            <p:ph type="body" idx="21" hasCustomPrompt="1"/>
          </p:nvPr>
        </p:nvSpPr>
        <p:spPr>
          <a:xfrm>
            <a:off x="6096196" y="5019661"/>
            <a:ext cx="2517232" cy="375910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2" name="Picture 1"/>
          <p:cNvSpPr>
            <a:spLocks noGrp="1"/>
          </p:cNvSpPr>
          <p:nvPr>
            <p:ph type="pic" sz="quarter" idx="12"/>
          </p:nvPr>
        </p:nvSpPr>
        <p:spPr>
          <a:xfrm>
            <a:off x="6142381" y="2728080"/>
            <a:ext cx="2376000" cy="208800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7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3342833" y="5330260"/>
            <a:ext cx="2569540" cy="1029595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7175" indent="0" algn="l">
              <a:buNone/>
              <a:defRPr sz="900"/>
            </a:lvl2pPr>
            <a:lvl3pPr marL="514350" indent="0" algn="l">
              <a:buNone/>
              <a:defRPr sz="900"/>
            </a:lvl3pPr>
            <a:lvl4pPr marL="771525" indent="0" algn="l">
              <a:buNone/>
              <a:defRPr sz="900"/>
            </a:lvl4pPr>
            <a:lvl5pPr marL="1028700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4"/>
          <p:cNvSpPr>
            <a:spLocks noGrp="1"/>
          </p:cNvSpPr>
          <p:nvPr>
            <p:ph type="body" idx="20" hasCustomPrompt="1"/>
          </p:nvPr>
        </p:nvSpPr>
        <p:spPr>
          <a:xfrm>
            <a:off x="3338570" y="5019661"/>
            <a:ext cx="2573803" cy="375910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1" name="Picture 2"/>
          <p:cNvSpPr>
            <a:spLocks noGrp="1"/>
          </p:cNvSpPr>
          <p:nvPr>
            <p:ph type="pic" sz="quarter" idx="11"/>
          </p:nvPr>
        </p:nvSpPr>
        <p:spPr>
          <a:xfrm>
            <a:off x="3409394" y="2728080"/>
            <a:ext cx="2376000" cy="208800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6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553706" y="5330259"/>
            <a:ext cx="2557984" cy="1029596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257175" indent="0" algn="l">
              <a:buNone/>
              <a:defRPr sz="900"/>
            </a:lvl2pPr>
            <a:lvl3pPr marL="514350" indent="0" algn="l">
              <a:buNone/>
              <a:defRPr sz="900"/>
            </a:lvl3pPr>
            <a:lvl4pPr marL="771525" indent="0" algn="l">
              <a:buNone/>
              <a:defRPr sz="900"/>
            </a:lvl4pPr>
            <a:lvl5pPr marL="1028700" indent="0" algn="l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6"/>
          <p:cNvSpPr>
            <a:spLocks noGrp="1"/>
          </p:cNvSpPr>
          <p:nvPr>
            <p:ph type="body" idx="1" hasCustomPrompt="1"/>
          </p:nvPr>
        </p:nvSpPr>
        <p:spPr>
          <a:xfrm>
            <a:off x="556362" y="5019661"/>
            <a:ext cx="2555328" cy="375910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Picture 3"/>
          <p:cNvSpPr>
            <a:spLocks noGrp="1"/>
          </p:cNvSpPr>
          <p:nvPr>
            <p:ph type="pic" sz="quarter" idx="10"/>
          </p:nvPr>
        </p:nvSpPr>
        <p:spPr>
          <a:xfrm>
            <a:off x="680083" y="2728080"/>
            <a:ext cx="2376000" cy="2088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7"/>
          <p:cNvSpPr>
            <a:spLocks noGrp="1"/>
          </p:cNvSpPr>
          <p:nvPr>
            <p:ph type="body" sz="quarter" idx="23" hasCustomPrompt="1"/>
          </p:nvPr>
        </p:nvSpPr>
        <p:spPr>
          <a:xfrm>
            <a:off x="561603" y="1845930"/>
            <a:ext cx="7917656" cy="6810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9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244733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Four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58" y="5352578"/>
            <a:ext cx="1571128" cy="876772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/>
          </p:nvPr>
        </p:nvSpPr>
        <p:spPr>
          <a:xfrm>
            <a:off x="6988859" y="3092985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352579"/>
            <a:ext cx="1571128" cy="876771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/>
          </p:nvPr>
        </p:nvSpPr>
        <p:spPr>
          <a:xfrm>
            <a:off x="4895296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819" y="5352580"/>
            <a:ext cx="1571043" cy="87677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/>
          </p:nvPr>
        </p:nvSpPr>
        <p:spPr>
          <a:xfrm>
            <a:off x="2801734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257" y="5352580"/>
            <a:ext cx="1570685" cy="87677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/>
          </p:nvPr>
        </p:nvSpPr>
        <p:spPr>
          <a:xfrm>
            <a:off x="708172" y="3085237"/>
            <a:ext cx="1571128" cy="209483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561603" y="1845930"/>
            <a:ext cx="7917656" cy="6810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52660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ducts - Ti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518695" y="4929712"/>
            <a:ext cx="2017814" cy="1334907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6518695" y="4153782"/>
            <a:ext cx="2017814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9" name="Picture 1"/>
          <p:cNvSpPr>
            <a:spLocks noGrp="1"/>
          </p:cNvSpPr>
          <p:nvPr>
            <p:ph type="pic" sz="quarter" idx="15"/>
          </p:nvPr>
        </p:nvSpPr>
        <p:spPr>
          <a:xfrm>
            <a:off x="4815514" y="4242543"/>
            <a:ext cx="1571128" cy="193779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2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445239" y="4929710"/>
            <a:ext cx="2029485" cy="1334906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4"/>
          <p:cNvSpPr>
            <a:spLocks noGrp="1"/>
          </p:cNvSpPr>
          <p:nvPr>
            <p:ph type="body" sz="quarter" idx="22" hasCustomPrompt="1"/>
          </p:nvPr>
        </p:nvSpPr>
        <p:spPr>
          <a:xfrm>
            <a:off x="2444751" y="4186546"/>
            <a:ext cx="2030758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7" name="Picture 2"/>
          <p:cNvSpPr>
            <a:spLocks noGrp="1"/>
          </p:cNvSpPr>
          <p:nvPr>
            <p:ph type="pic" sz="quarter" idx="11"/>
          </p:nvPr>
        </p:nvSpPr>
        <p:spPr>
          <a:xfrm>
            <a:off x="742057" y="4242543"/>
            <a:ext cx="1571128" cy="1937798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3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6518695" y="2494622"/>
            <a:ext cx="2017814" cy="1285246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3" name="Text 6"/>
          <p:cNvSpPr>
            <a:spLocks noGrp="1"/>
          </p:cNvSpPr>
          <p:nvPr>
            <p:ph type="body" sz="quarter" idx="21" hasCustomPrompt="1"/>
          </p:nvPr>
        </p:nvSpPr>
        <p:spPr>
          <a:xfrm>
            <a:off x="6518695" y="1732002"/>
            <a:ext cx="2017814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8" name="Picture 3"/>
          <p:cNvSpPr>
            <a:spLocks noGrp="1"/>
          </p:cNvSpPr>
          <p:nvPr>
            <p:ph type="pic" sz="quarter" idx="12"/>
          </p:nvPr>
        </p:nvSpPr>
        <p:spPr>
          <a:xfrm>
            <a:off x="4815516" y="1854405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1" name="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2445239" y="2494623"/>
            <a:ext cx="2029485" cy="1285244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latin typeface="+mn-lt"/>
              </a:defRPr>
            </a:lvl1pPr>
            <a:lvl2pPr marL="257175" indent="0" algn="ctr">
              <a:buNone/>
              <a:defRPr sz="900"/>
            </a:lvl2pPr>
            <a:lvl3pPr marL="514350" indent="0" algn="ctr">
              <a:buNone/>
              <a:defRPr sz="900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8"/>
          <p:cNvSpPr>
            <a:spLocks noGrp="1"/>
          </p:cNvSpPr>
          <p:nvPr>
            <p:ph type="body" sz="quarter" idx="20" hasCustomPrompt="1"/>
          </p:nvPr>
        </p:nvSpPr>
        <p:spPr>
          <a:xfrm>
            <a:off x="2444751" y="1755038"/>
            <a:ext cx="2030758" cy="412750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latin typeface="+mn-lt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Picture 4"/>
          <p:cNvSpPr>
            <a:spLocks noGrp="1"/>
          </p:cNvSpPr>
          <p:nvPr>
            <p:ph type="pic" sz="quarter" idx="10"/>
          </p:nvPr>
        </p:nvSpPr>
        <p:spPr>
          <a:xfrm>
            <a:off x="742059" y="1854404"/>
            <a:ext cx="1571128" cy="18976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2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881508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deo 1"/>
          <p:cNvSpPr>
            <a:spLocks noGrp="1"/>
          </p:cNvSpPr>
          <p:nvPr>
            <p:ph type="media" sz="quarter" idx="20" hasCustomPrompt="1"/>
          </p:nvPr>
        </p:nvSpPr>
        <p:spPr>
          <a:xfrm>
            <a:off x="3223504" y="2045266"/>
            <a:ext cx="5291847" cy="2976664"/>
          </a:xfrm>
        </p:spPr>
        <p:txBody>
          <a:bodyPr/>
          <a:lstStyle/>
          <a:p>
            <a:r>
              <a:rPr lang="en-US"/>
              <a:t>Click icon to add video</a:t>
            </a:r>
            <a:endParaRPr lang="en-US" dirty="0"/>
          </a:p>
        </p:txBody>
      </p:sp>
      <p:sp>
        <p:nvSpPr>
          <p:cNvPr id="4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24478" y="1932059"/>
            <a:ext cx="2308192" cy="3626769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87328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jor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1" hasCustomPrompt="1"/>
          </p:nvPr>
        </p:nvSpPr>
        <p:spPr>
          <a:xfrm>
            <a:off x="5568950" y="3624649"/>
            <a:ext cx="2492869" cy="23986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ext 2"/>
          <p:cNvSpPr>
            <a:spLocks noGrp="1"/>
          </p:cNvSpPr>
          <p:nvPr>
            <p:ph type="body" sz="quarter" idx="20" hasCustomPrompt="1"/>
          </p:nvPr>
        </p:nvSpPr>
        <p:spPr>
          <a:xfrm>
            <a:off x="5867622" y="3065462"/>
            <a:ext cx="2194197" cy="363538"/>
          </a:xfrm>
        </p:spPr>
        <p:txBody>
          <a:bodyPr>
            <a:noAutofit/>
          </a:bodyPr>
          <a:lstStyle>
            <a:lvl1pPr algn="l"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513090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6988858" y="5173378"/>
            <a:ext cx="1571128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Picture 1"/>
          <p:cNvSpPr>
            <a:spLocks noGrp="1"/>
          </p:cNvSpPr>
          <p:nvPr>
            <p:ph type="pic" sz="quarter" idx="15"/>
          </p:nvPr>
        </p:nvSpPr>
        <p:spPr>
          <a:xfrm>
            <a:off x="6988859" y="337874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4895295" y="5173379"/>
            <a:ext cx="1571128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Picture 2"/>
          <p:cNvSpPr>
            <a:spLocks noGrp="1"/>
          </p:cNvSpPr>
          <p:nvPr>
            <p:ph type="pic" sz="quarter" idx="12"/>
          </p:nvPr>
        </p:nvSpPr>
        <p:spPr>
          <a:xfrm>
            <a:off x="4895296" y="337099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1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2801734" y="5173380"/>
            <a:ext cx="1571043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6" name="Picture 3"/>
          <p:cNvSpPr>
            <a:spLocks noGrp="1"/>
          </p:cNvSpPr>
          <p:nvPr>
            <p:ph type="pic" sz="quarter" idx="11"/>
          </p:nvPr>
        </p:nvSpPr>
        <p:spPr>
          <a:xfrm>
            <a:off x="2801734" y="337099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708172" y="5173380"/>
            <a:ext cx="1570685" cy="1077110"/>
          </a:xfrm>
        </p:spPr>
        <p:txBody>
          <a:bodyPr>
            <a:no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Picture 4"/>
          <p:cNvSpPr>
            <a:spLocks noGrp="1"/>
          </p:cNvSpPr>
          <p:nvPr>
            <p:ph type="pic" sz="quarter" idx="10"/>
          </p:nvPr>
        </p:nvSpPr>
        <p:spPr>
          <a:xfrm>
            <a:off x="708172" y="3370997"/>
            <a:ext cx="1584000" cy="15840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5"/>
          <p:cNvSpPr>
            <a:spLocks noGrp="1"/>
          </p:cNvSpPr>
          <p:nvPr>
            <p:ph type="body" sz="quarter" idx="23" hasCustomPrompt="1"/>
          </p:nvPr>
        </p:nvSpPr>
        <p:spPr>
          <a:xfrm>
            <a:off x="613172" y="1941917"/>
            <a:ext cx="7902179" cy="68103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491794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1"/>
          <p:cNvSpPr>
            <a:spLocks noGrp="1"/>
          </p:cNvSpPr>
          <p:nvPr>
            <p:ph type="body" sz="quarter" idx="20" hasCustomPrompt="1"/>
          </p:nvPr>
        </p:nvSpPr>
        <p:spPr>
          <a:xfrm>
            <a:off x="7167866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Picture 1"/>
          <p:cNvSpPr>
            <a:spLocks noGrp="1"/>
          </p:cNvSpPr>
          <p:nvPr>
            <p:ph type="pic" sz="quarter" idx="14"/>
          </p:nvPr>
        </p:nvSpPr>
        <p:spPr>
          <a:xfrm>
            <a:off x="7167064" y="3142238"/>
            <a:ext cx="1260000" cy="1440000"/>
          </a:xfrm>
          <a:prstGeom prst="roundRect">
            <a:avLst>
              <a:gd name="adj" fmla="val 1359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19" hasCustomPrompt="1"/>
          </p:nvPr>
        </p:nvSpPr>
        <p:spPr>
          <a:xfrm>
            <a:off x="5540885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9" name="Picture 2"/>
          <p:cNvSpPr>
            <a:spLocks noGrp="1"/>
          </p:cNvSpPr>
          <p:nvPr>
            <p:ph type="pic" sz="quarter" idx="13"/>
          </p:nvPr>
        </p:nvSpPr>
        <p:spPr>
          <a:xfrm>
            <a:off x="5540082" y="3142238"/>
            <a:ext cx="1260000" cy="1440000"/>
          </a:xfrm>
          <a:prstGeom prst="roundRect">
            <a:avLst>
              <a:gd name="adj" fmla="val 3060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4" name="Text 3"/>
          <p:cNvSpPr>
            <a:spLocks noGrp="1"/>
          </p:cNvSpPr>
          <p:nvPr>
            <p:ph type="body" sz="quarter" idx="18" hasCustomPrompt="1"/>
          </p:nvPr>
        </p:nvSpPr>
        <p:spPr>
          <a:xfrm>
            <a:off x="3913905" y="4842459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3"/>
          <p:cNvSpPr>
            <a:spLocks noGrp="1"/>
          </p:cNvSpPr>
          <p:nvPr>
            <p:ph type="pic" sz="quarter" idx="12"/>
          </p:nvPr>
        </p:nvSpPr>
        <p:spPr>
          <a:xfrm>
            <a:off x="3913102" y="3142238"/>
            <a:ext cx="126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2286924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7" name="Picture 4"/>
          <p:cNvSpPr>
            <a:spLocks noGrp="1"/>
          </p:cNvSpPr>
          <p:nvPr>
            <p:ph type="pic" sz="quarter" idx="11"/>
          </p:nvPr>
        </p:nvSpPr>
        <p:spPr>
          <a:xfrm>
            <a:off x="2286123" y="3142238"/>
            <a:ext cx="1260000" cy="1440000"/>
          </a:xfrm>
          <a:prstGeom prst="roundRect">
            <a:avLst>
              <a:gd name="adj" fmla="val 2493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659945" y="4837858"/>
            <a:ext cx="1260000" cy="1080000"/>
          </a:xfrm>
        </p:spPr>
        <p:txBody>
          <a:bodyPr>
            <a:no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6" name="Picture 5"/>
          <p:cNvSpPr>
            <a:spLocks noGrp="1"/>
          </p:cNvSpPr>
          <p:nvPr>
            <p:ph type="pic" sz="quarter" idx="10"/>
          </p:nvPr>
        </p:nvSpPr>
        <p:spPr>
          <a:xfrm>
            <a:off x="658631" y="3142238"/>
            <a:ext cx="1260000" cy="1440000"/>
          </a:xfrm>
          <a:prstGeom prst="roundRect">
            <a:avLst>
              <a:gd name="adj" fmla="val 1926"/>
            </a:avLst>
          </a:prstGeo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9" name="Text 6"/>
          <p:cNvSpPr>
            <a:spLocks noGrp="1"/>
          </p:cNvSpPr>
          <p:nvPr>
            <p:ph type="body" sz="half" idx="2" hasCustomPrompt="1"/>
          </p:nvPr>
        </p:nvSpPr>
        <p:spPr>
          <a:xfrm>
            <a:off x="597320" y="1941917"/>
            <a:ext cx="7918031" cy="750483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814298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4509390" y="5485468"/>
            <a:ext cx="3216127" cy="412421"/>
          </a:xfrm>
        </p:spPr>
        <p:txBody>
          <a:bodyPr>
            <a:noAutofit/>
          </a:bodyPr>
          <a:lstStyle>
            <a:lvl1pPr marL="0" indent="0" algn="r">
              <a:buNone/>
              <a:defRPr sz="160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1152701" y="4117010"/>
            <a:ext cx="7362650" cy="1064589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/>
          </p:nvPr>
        </p:nvSpPr>
        <p:spPr>
          <a:xfrm>
            <a:off x="3924000" y="2179816"/>
            <a:ext cx="1440000" cy="1440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 algn="l"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794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0" y="1"/>
            <a:ext cx="9144000" cy="342053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612984" y="5066116"/>
            <a:ext cx="7918032" cy="138927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612985" y="3644241"/>
            <a:ext cx="7918031" cy="724035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181210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-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1"/>
          <p:cNvSpPr>
            <a:spLocks noGrp="1"/>
          </p:cNvSpPr>
          <p:nvPr>
            <p:ph type="body" sz="quarter" idx="14" hasCustomPrompt="1"/>
          </p:nvPr>
        </p:nvSpPr>
        <p:spPr>
          <a:xfrm>
            <a:off x="3565990" y="5160671"/>
            <a:ext cx="3216127" cy="412421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9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3565989" y="3844942"/>
            <a:ext cx="4418371" cy="1243525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1"/>
          <p:cNvSpPr>
            <a:spLocks noGrp="1"/>
          </p:cNvSpPr>
          <p:nvPr>
            <p:ph type="pic" sz="quarter" idx="13"/>
          </p:nvPr>
        </p:nvSpPr>
        <p:spPr>
          <a:xfrm>
            <a:off x="1294964" y="3844942"/>
            <a:ext cx="1548000" cy="1548000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3"/>
          <p:cNvSpPr>
            <a:spLocks noGrp="1"/>
          </p:cNvSpPr>
          <p:nvPr>
            <p:ph type="body" sz="quarter" idx="24" hasCustomPrompt="1"/>
          </p:nvPr>
        </p:nvSpPr>
        <p:spPr>
          <a:xfrm>
            <a:off x="633778" y="1941917"/>
            <a:ext cx="7881572" cy="873487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 algn="l"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6405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i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1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>
            <a:lvl1pPr marL="0" indent="0">
              <a:buNone/>
              <a:defRPr lang="ru-RU"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5" name="Text 1"/>
          <p:cNvSpPr>
            <a:spLocks noGrp="1"/>
          </p:cNvSpPr>
          <p:nvPr>
            <p:ph type="body" sz="quarter" idx="16" hasCustomPrompt="1"/>
          </p:nvPr>
        </p:nvSpPr>
        <p:spPr>
          <a:xfrm>
            <a:off x="1897039" y="3059847"/>
            <a:ext cx="5923128" cy="2139950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180929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1"/>
          <p:cNvSpPr>
            <a:spLocks noGrp="1"/>
          </p:cNvSpPr>
          <p:nvPr>
            <p:ph type="pic" sz="quarter" idx="14"/>
          </p:nvPr>
        </p:nvSpPr>
        <p:spPr>
          <a:xfrm>
            <a:off x="734005" y="4796239"/>
            <a:ext cx="1152000" cy="1152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6" name="Text 1"/>
          <p:cNvSpPr>
            <a:spLocks noGrp="1"/>
          </p:cNvSpPr>
          <p:nvPr>
            <p:ph type="body" sz="quarter" idx="19" hasCustomPrompt="1"/>
          </p:nvPr>
        </p:nvSpPr>
        <p:spPr>
          <a:xfrm>
            <a:off x="1970569" y="5226228"/>
            <a:ext cx="2601431" cy="736556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2"/>
          <p:cNvSpPr>
            <a:spLocks noGrp="1"/>
          </p:cNvSpPr>
          <p:nvPr>
            <p:ph type="body" sz="quarter" idx="18" hasCustomPrompt="1"/>
          </p:nvPr>
        </p:nvSpPr>
        <p:spPr>
          <a:xfrm>
            <a:off x="1970569" y="4906163"/>
            <a:ext cx="2601431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9" name="Picture 2"/>
          <p:cNvSpPr>
            <a:spLocks noGrp="1"/>
          </p:cNvSpPr>
          <p:nvPr>
            <p:ph type="pic" sz="quarter" idx="13"/>
          </p:nvPr>
        </p:nvSpPr>
        <p:spPr>
          <a:xfrm>
            <a:off x="5106988" y="4168247"/>
            <a:ext cx="2880000" cy="180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3" name="Text 3"/>
          <p:cNvSpPr>
            <a:spLocks noGrp="1"/>
          </p:cNvSpPr>
          <p:nvPr>
            <p:ph type="body" sz="quarter" idx="17" hasCustomPrompt="1"/>
          </p:nvPr>
        </p:nvSpPr>
        <p:spPr>
          <a:xfrm>
            <a:off x="5007690" y="3163589"/>
            <a:ext cx="3507661" cy="942743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16" hasCustomPrompt="1"/>
          </p:nvPr>
        </p:nvSpPr>
        <p:spPr>
          <a:xfrm>
            <a:off x="5007690" y="2812680"/>
            <a:ext cx="3141885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3" name="Text 5"/>
          <p:cNvSpPr>
            <a:spLocks noGrp="1"/>
          </p:cNvSpPr>
          <p:nvPr>
            <p:ph type="body" sz="quarter" idx="15" hasCustomPrompt="1"/>
          </p:nvPr>
        </p:nvSpPr>
        <p:spPr>
          <a:xfrm>
            <a:off x="1970570" y="2798750"/>
            <a:ext cx="2137406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6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7918031" cy="1136791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042918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1"/>
          <p:cNvSpPr>
            <a:spLocks noGrp="1"/>
          </p:cNvSpPr>
          <p:nvPr>
            <p:ph type="pic" sz="quarter" idx="13"/>
          </p:nvPr>
        </p:nvSpPr>
        <p:spPr>
          <a:xfrm>
            <a:off x="1164784" y="4621475"/>
            <a:ext cx="2880000" cy="180000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1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4988181" y="4234473"/>
            <a:ext cx="3507661" cy="1539794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2" name="Text 2"/>
          <p:cNvSpPr>
            <a:spLocks noGrp="1"/>
          </p:cNvSpPr>
          <p:nvPr>
            <p:ph type="body" sz="quarter" idx="16" hasCustomPrompt="1"/>
          </p:nvPr>
        </p:nvSpPr>
        <p:spPr>
          <a:xfrm>
            <a:off x="4988181" y="3866630"/>
            <a:ext cx="3507661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6" name="Text 3"/>
          <p:cNvSpPr>
            <a:spLocks noGrp="1"/>
          </p:cNvSpPr>
          <p:nvPr>
            <p:ph type="body" sz="quarter" idx="20" hasCustomPrompt="1"/>
          </p:nvPr>
        </p:nvSpPr>
        <p:spPr>
          <a:xfrm>
            <a:off x="1164785" y="3863637"/>
            <a:ext cx="2968592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/>
          </p:nvPr>
        </p:nvSpPr>
        <p:spPr>
          <a:xfrm>
            <a:off x="5167038" y="1274006"/>
            <a:ext cx="2880000" cy="1800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5" name="Text 4"/>
          <p:cNvSpPr>
            <a:spLocks noGrp="1"/>
          </p:cNvSpPr>
          <p:nvPr>
            <p:ph type="body" sz="quarter" idx="15" hasCustomPrompt="1"/>
          </p:nvPr>
        </p:nvSpPr>
        <p:spPr>
          <a:xfrm>
            <a:off x="5073120" y="557954"/>
            <a:ext cx="2973918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3" name="Text 5"/>
          <p:cNvSpPr>
            <a:spLocks noGrp="1"/>
          </p:cNvSpPr>
          <p:nvPr>
            <p:ph type="body" sz="quarter" idx="18" hasCustomPrompt="1"/>
          </p:nvPr>
        </p:nvSpPr>
        <p:spPr>
          <a:xfrm>
            <a:off x="593435" y="925797"/>
            <a:ext cx="3507661" cy="1580335"/>
          </a:xfrm>
        </p:spPr>
        <p:txBody>
          <a:bodyPr>
            <a:noAutofit/>
          </a:bodyPr>
          <a:lstStyle>
            <a:lvl1pPr algn="r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593435" y="557954"/>
            <a:ext cx="3514540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246293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meline -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1"/>
          <p:cNvSpPr>
            <a:spLocks noGrp="1"/>
          </p:cNvSpPr>
          <p:nvPr>
            <p:ph type="pic" sz="quarter" idx="15"/>
          </p:nvPr>
        </p:nvSpPr>
        <p:spPr>
          <a:xfrm>
            <a:off x="4976420" y="4075653"/>
            <a:ext cx="1152000" cy="1152000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6" name="Text 1"/>
          <p:cNvSpPr>
            <a:spLocks noGrp="1"/>
          </p:cNvSpPr>
          <p:nvPr>
            <p:ph type="body" sz="quarter" idx="22" hasCustomPrompt="1"/>
          </p:nvPr>
        </p:nvSpPr>
        <p:spPr>
          <a:xfrm>
            <a:off x="6389541" y="4634063"/>
            <a:ext cx="2116029" cy="1539794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7" name="Text 2"/>
          <p:cNvSpPr>
            <a:spLocks noGrp="1"/>
          </p:cNvSpPr>
          <p:nvPr>
            <p:ph type="body" sz="quarter" idx="23" hasCustomPrompt="1"/>
          </p:nvPr>
        </p:nvSpPr>
        <p:spPr>
          <a:xfrm>
            <a:off x="6389541" y="4266220"/>
            <a:ext cx="2497284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5" name="Text 3"/>
          <p:cNvSpPr>
            <a:spLocks noGrp="1"/>
          </p:cNvSpPr>
          <p:nvPr>
            <p:ph type="body" sz="quarter" idx="21" hasCustomPrompt="1"/>
          </p:nvPr>
        </p:nvSpPr>
        <p:spPr>
          <a:xfrm>
            <a:off x="1166800" y="4288115"/>
            <a:ext cx="2941176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8" name="Picture 2"/>
          <p:cNvSpPr>
            <a:spLocks noGrp="1"/>
          </p:cNvSpPr>
          <p:nvPr>
            <p:ph type="pic" sz="quarter" idx="14"/>
          </p:nvPr>
        </p:nvSpPr>
        <p:spPr>
          <a:xfrm>
            <a:off x="1166799" y="1466877"/>
            <a:ext cx="2880000" cy="1800000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4"/>
          <p:cNvSpPr>
            <a:spLocks noGrp="1"/>
          </p:cNvSpPr>
          <p:nvPr>
            <p:ph type="body" sz="quarter" idx="17" hasCustomPrompt="1"/>
          </p:nvPr>
        </p:nvSpPr>
        <p:spPr>
          <a:xfrm>
            <a:off x="4997909" y="1082702"/>
            <a:ext cx="3507661" cy="1539794"/>
          </a:xfrm>
        </p:spPr>
        <p:txBody>
          <a:bodyPr>
            <a:noAutofit/>
          </a:bodyPr>
          <a:lstStyle>
            <a:lvl1pPr algn="l">
              <a:defRPr sz="1400" b="0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3" name="Text 5"/>
          <p:cNvSpPr>
            <a:spLocks noGrp="1"/>
          </p:cNvSpPr>
          <p:nvPr>
            <p:ph type="body" sz="quarter" idx="16" hasCustomPrompt="1"/>
          </p:nvPr>
        </p:nvSpPr>
        <p:spPr>
          <a:xfrm>
            <a:off x="4997909" y="714859"/>
            <a:ext cx="3507661" cy="363538"/>
          </a:xfrm>
        </p:spPr>
        <p:txBody>
          <a:bodyPr>
            <a:noAutofit/>
          </a:bodyPr>
          <a:lstStyle>
            <a:lvl1pPr algn="l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4" name="Text 6"/>
          <p:cNvSpPr>
            <a:spLocks noGrp="1"/>
          </p:cNvSpPr>
          <p:nvPr>
            <p:ph type="body" sz="quarter" idx="20" hasCustomPrompt="1"/>
          </p:nvPr>
        </p:nvSpPr>
        <p:spPr>
          <a:xfrm>
            <a:off x="1166800" y="696945"/>
            <a:ext cx="2941176" cy="363538"/>
          </a:xfrm>
        </p:spPr>
        <p:txBody>
          <a:bodyPr>
            <a:noAutofit/>
          </a:bodyPr>
          <a:lstStyle>
            <a:lvl1pPr algn="r">
              <a:defRPr sz="1600" b="1" baseline="0"/>
            </a:lvl1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52099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1"/>
          <p:cNvSpPr>
            <a:spLocks noGrp="1"/>
          </p:cNvSpPr>
          <p:nvPr>
            <p:ph type="pic" idx="1"/>
          </p:nvPr>
        </p:nvSpPr>
        <p:spPr>
          <a:xfrm>
            <a:off x="6137189" y="-8467"/>
            <a:ext cx="3007780" cy="6876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12" name="Text 1"/>
          <p:cNvSpPr>
            <a:spLocks noGrp="1"/>
          </p:cNvSpPr>
          <p:nvPr>
            <p:ph type="body" sz="quarter" idx="17" hasCustomPrompt="1"/>
          </p:nvPr>
        </p:nvSpPr>
        <p:spPr>
          <a:xfrm>
            <a:off x="1231918" y="5045619"/>
            <a:ext cx="4180341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10" name="Text 2"/>
          <p:cNvSpPr>
            <a:spLocks noGrp="1"/>
          </p:cNvSpPr>
          <p:nvPr>
            <p:ph type="body" sz="quarter" idx="15" hasCustomPrompt="1"/>
          </p:nvPr>
        </p:nvSpPr>
        <p:spPr>
          <a:xfrm>
            <a:off x="1231918" y="3971450"/>
            <a:ext cx="4180341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29" name="Text 3"/>
          <p:cNvSpPr>
            <a:spLocks noGrp="1"/>
          </p:cNvSpPr>
          <p:nvPr>
            <p:ph type="body" sz="quarter" idx="11" hasCustomPrompt="1"/>
          </p:nvPr>
        </p:nvSpPr>
        <p:spPr>
          <a:xfrm>
            <a:off x="1231918" y="2897281"/>
            <a:ext cx="4180341" cy="6480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sz="quarter" idx="19" hasCustomPrompt="1"/>
          </p:nvPr>
        </p:nvSpPr>
        <p:spPr>
          <a:xfrm>
            <a:off x="596901" y="1787899"/>
            <a:ext cx="4815358" cy="66956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add text</a:t>
            </a:r>
            <a:endParaRPr lang="ru-RU" dirty="0"/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597320" y="120645"/>
            <a:ext cx="4814939" cy="1136791"/>
          </a:xfrm>
        </p:spPr>
        <p:txBody>
          <a:bodyPr anchor="b">
            <a:norm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488679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gratul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5145206" y="3"/>
            <a:ext cx="3998795" cy="6857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836579" y="3371855"/>
            <a:ext cx="3852154" cy="3079324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5" name="Title"/>
          <p:cNvSpPr>
            <a:spLocks noGrp="1"/>
          </p:cNvSpPr>
          <p:nvPr>
            <p:ph type="title" hasCustomPrompt="1"/>
          </p:nvPr>
        </p:nvSpPr>
        <p:spPr>
          <a:xfrm>
            <a:off x="836579" y="1171068"/>
            <a:ext cx="3852153" cy="147536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7921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0/50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1"/>
          <p:cNvSpPr>
            <a:spLocks noGrp="1"/>
          </p:cNvSpPr>
          <p:nvPr>
            <p:ph type="pic" idx="1"/>
          </p:nvPr>
        </p:nvSpPr>
        <p:spPr>
          <a:xfrm>
            <a:off x="-1" y="1"/>
            <a:ext cx="4572001" cy="6857999"/>
          </a:xfr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ru-RU" dirty="0"/>
          </a:p>
        </p:txBody>
      </p:sp>
      <p:sp>
        <p:nvSpPr>
          <p:cNvPr id="4" name="Text 1"/>
          <p:cNvSpPr>
            <a:spLocks noGrp="1"/>
          </p:cNvSpPr>
          <p:nvPr>
            <p:ph type="body" sz="half" idx="2" hasCustomPrompt="1"/>
          </p:nvPr>
        </p:nvSpPr>
        <p:spPr>
          <a:xfrm>
            <a:off x="5035045" y="2351351"/>
            <a:ext cx="3629303" cy="394279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add text</a:t>
            </a:r>
            <a:endParaRPr lang="en-US" dirty="0"/>
          </a:p>
        </p:txBody>
      </p:sp>
      <p:sp>
        <p:nvSpPr>
          <p:cNvPr id="10" name="Title"/>
          <p:cNvSpPr>
            <a:spLocks noGrp="1"/>
          </p:cNvSpPr>
          <p:nvPr>
            <p:ph type="title" hasCustomPrompt="1"/>
          </p:nvPr>
        </p:nvSpPr>
        <p:spPr>
          <a:xfrm>
            <a:off x="5035045" y="502783"/>
            <a:ext cx="3643127" cy="1136791"/>
          </a:xfrm>
        </p:spPr>
        <p:txBody>
          <a:bodyPr anchor="b">
            <a:no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89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ags" Target="../tags/tag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slideLayout" Target="../slideLayouts/slideLayout46.xml"/><Relationship Id="rId26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49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5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slideLayout" Target="../slideLayouts/slideLayout48.xml"/><Relationship Id="rId29" Type="http://schemas.openxmlformats.org/officeDocument/2006/relationships/slideLayout" Target="../slideLayouts/slideLayout57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2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23" Type="http://schemas.openxmlformats.org/officeDocument/2006/relationships/slideLayout" Target="../slideLayouts/slideLayout51.xml"/><Relationship Id="rId28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47.xml"/><Relationship Id="rId31" Type="http://schemas.openxmlformats.org/officeDocument/2006/relationships/tags" Target="../tags/tag30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slideLayout" Target="../slideLayouts/slideLayout50.xml"/><Relationship Id="rId27" Type="http://schemas.openxmlformats.org/officeDocument/2006/relationships/slideLayout" Target="../slideLayouts/slideLayout55.xml"/><Relationship Id="rId3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" Type="http://schemas.openxmlformats.org/officeDocument/2006/relationships/slideLayout" Target="../slideLayouts/slideLayout60.xml"/><Relationship Id="rId21" Type="http://schemas.openxmlformats.org/officeDocument/2006/relationships/slideLayout" Target="../slideLayouts/slideLayout78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slideLayout" Target="../slideLayouts/slideLayout77.xml"/><Relationship Id="rId29" Type="http://schemas.openxmlformats.org/officeDocument/2006/relationships/slideLayout" Target="../slideLayouts/slideLayout86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31" Type="http://schemas.openxmlformats.org/officeDocument/2006/relationships/tags" Target="../tags/tag60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3" name="Text 1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30"/>
    </p:custDataLst>
    <p:extLst>
      <p:ext uri="{BB962C8B-B14F-4D97-AF65-F5344CB8AC3E}">
        <p14:creationId xmlns:p14="http://schemas.microsoft.com/office/powerpoint/2010/main" val="189814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3" r:id="rId21"/>
    <p:sldLayoutId id="2147483684" r:id="rId22"/>
    <p:sldLayoutId id="2147483685" r:id="rId23"/>
    <p:sldLayoutId id="2147483686" r:id="rId24"/>
    <p:sldLayoutId id="2147483687" r:id="rId25"/>
    <p:sldLayoutId id="2147483688" r:id="rId26"/>
    <p:sldLayoutId id="2147483689" r:id="rId27"/>
    <p:sldLayoutId id="2147483690" r:id="rId2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>
              <a:lumMod val="75000"/>
              <a:lumOff val="25000"/>
            </a:schemeClr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0" indent="0" algn="l" defTabSz="685800" rtl="0" eaLnBrk="1" latinLnBrk="0" hangingPunct="1">
        <a:lnSpc>
          <a:spcPct val="13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3" name="Text 1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31"/>
    </p:custDataLst>
    <p:extLst>
      <p:ext uri="{BB962C8B-B14F-4D97-AF65-F5344CB8AC3E}">
        <p14:creationId xmlns:p14="http://schemas.microsoft.com/office/powerpoint/2010/main" val="189814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  <p:sldLayoutId id="2147483714" r:id="rId22"/>
    <p:sldLayoutId id="2147483715" r:id="rId23"/>
    <p:sldLayoutId id="2147483716" r:id="rId24"/>
    <p:sldLayoutId id="2147483717" r:id="rId25"/>
    <p:sldLayoutId id="2147483718" r:id="rId26"/>
    <p:sldLayoutId id="2147483719" r:id="rId27"/>
    <p:sldLayoutId id="2147483720" r:id="rId28"/>
    <p:sldLayoutId id="2147483721" r:id="rId2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>
              <a:lumMod val="75000"/>
              <a:lumOff val="25000"/>
            </a:schemeClr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0" indent="0" algn="l" defTabSz="685800" rtl="0" eaLnBrk="1" latinLnBrk="0" hangingPunct="1">
        <a:lnSpc>
          <a:spcPct val="13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add title</a:t>
            </a:r>
            <a:endParaRPr lang="ru-RU" dirty="0"/>
          </a:p>
        </p:txBody>
      </p:sp>
      <p:sp>
        <p:nvSpPr>
          <p:cNvPr id="3" name="Text 1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add text</a:t>
            </a:r>
            <a:endParaRPr lang="ru-RU" dirty="0"/>
          </a:p>
        </p:txBody>
      </p:sp>
    </p:spTree>
    <p:custDataLst>
      <p:tags r:id="rId31"/>
    </p:custDataLst>
    <p:extLst>
      <p:ext uri="{BB962C8B-B14F-4D97-AF65-F5344CB8AC3E}">
        <p14:creationId xmlns:p14="http://schemas.microsoft.com/office/powerpoint/2010/main" val="189814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  <p:sldLayoutId id="2147483741" r:id="rId18"/>
    <p:sldLayoutId id="2147483742" r:id="rId19"/>
    <p:sldLayoutId id="2147483743" r:id="rId20"/>
    <p:sldLayoutId id="2147483744" r:id="rId21"/>
    <p:sldLayoutId id="2147483745" r:id="rId22"/>
    <p:sldLayoutId id="2147483746" r:id="rId23"/>
    <p:sldLayoutId id="2147483747" r:id="rId24"/>
    <p:sldLayoutId id="2147483748" r:id="rId25"/>
    <p:sldLayoutId id="2147483749" r:id="rId26"/>
    <p:sldLayoutId id="2147483750" r:id="rId27"/>
    <p:sldLayoutId id="2147483751" r:id="rId28"/>
    <p:sldLayoutId id="2147483752" r:id="rId2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>
              <a:lumMod val="75000"/>
              <a:lumOff val="25000"/>
            </a:schemeClr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0" indent="0" algn="l" defTabSz="685800" rtl="0" eaLnBrk="1" latinLnBrk="0" hangingPunct="1">
        <a:lnSpc>
          <a:spcPct val="13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3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0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9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9.xml"/><Relationship Id="rId1" Type="http://schemas.openxmlformats.org/officeDocument/2006/relationships/tags" Target="../tags/tag9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Grp="1" noChangeAspect="1"/>
          </p:cNvPicPr>
          <p:nvPr>
            <p:ph type="pic"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4" r="5474"/>
          <a:stretch>
            <a:fillRect/>
          </a:stretch>
        </p:blipFill>
        <p:spPr/>
      </p:pic>
      <p:sp>
        <p:nvSpPr>
          <p:cNvPr id="15" name="Rectangle 1"/>
          <p:cNvSpPr/>
          <p:nvPr/>
        </p:nvSpPr>
        <p:spPr>
          <a:xfrm>
            <a:off x="0" y="1988840"/>
            <a:ext cx="9143999" cy="3052482"/>
          </a:xfrm>
          <a:prstGeom prst="rect">
            <a:avLst/>
          </a:prstGeom>
          <a:solidFill>
            <a:srgbClr val="1B1A23">
              <a:alpha val="70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30994">
              <a:spcBef>
                <a:spcPts val="900"/>
              </a:spcBef>
            </a:pPr>
            <a:endParaRPr lang="en-US" sz="36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Rectangle 2"/>
          <p:cNvSpPr/>
          <p:nvPr/>
        </p:nvSpPr>
        <p:spPr>
          <a:xfrm>
            <a:off x="2728558" y="4185040"/>
            <a:ext cx="3686885" cy="342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6" name="Title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</a:t>
            </a:r>
            <a:r>
              <a:rPr lang="en-US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en-US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ué</a:t>
            </a:r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estudiamos</a:t>
            </a:r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US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Ciencias</a:t>
            </a:r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Naturales</a:t>
            </a:r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1361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/>
          <a:srcRect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5" name="Title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8352928" cy="3888432"/>
          </a:xfrm>
        </p:spPr>
        <p:txBody>
          <a:bodyPr>
            <a:normAutofit/>
          </a:bodyPr>
          <a:lstStyle/>
          <a:p>
            <a:r>
              <a:rPr lang="es-AR" sz="3200" b="1" dirty="0" smtClean="0">
                <a:solidFill>
                  <a:schemeClr val="tx1"/>
                </a:solidFill>
              </a:rPr>
              <a:t>En ciencias Naturales estudiamos la naturaleza, y en ella a todos los seres vivos y no vivos, los ambientes, los materiales, y características, etc. Contribuyendo en la conservación y mejoramiento del medio ambiente  en el que vivimos, así también conocer nuestro cuerpo y cuidarlo.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1" name="Rectangle 2"/>
          <p:cNvSpPr/>
          <p:nvPr/>
        </p:nvSpPr>
        <p:spPr>
          <a:xfrm flipV="1">
            <a:off x="247583" y="1156421"/>
            <a:ext cx="4221831" cy="518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ext 1"/>
          <p:cNvSpPr>
            <a:spLocks noGrp="1"/>
          </p:cNvSpPr>
          <p:nvPr>
            <p:ph type="body" sz="quarter" idx="10"/>
          </p:nvPr>
        </p:nvSpPr>
        <p:spPr>
          <a:xfrm>
            <a:off x="395536" y="548680"/>
            <a:ext cx="3671887" cy="627063"/>
          </a:xfrm>
        </p:spPr>
        <p:txBody>
          <a:bodyPr/>
          <a:lstStyle/>
          <a:p>
            <a:r>
              <a:rPr lang="en-US" dirty="0" smtClean="0"/>
              <a:t>Modulo</a:t>
            </a:r>
            <a:r>
              <a:rPr lang="ru-RU" dirty="0" smtClean="0"/>
              <a:t> </a:t>
            </a:r>
            <a:r>
              <a:rPr lang="ru-RU" dirty="0"/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63493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1"/>
          <p:cNvGrpSpPr/>
          <p:nvPr/>
        </p:nvGrpSpPr>
        <p:grpSpPr>
          <a:xfrm>
            <a:off x="467544" y="5466544"/>
            <a:ext cx="5022354" cy="648960"/>
            <a:chOff x="909439" y="2101091"/>
            <a:chExt cx="6153495" cy="611814"/>
          </a:xfrm>
        </p:grpSpPr>
        <p:sp>
          <p:nvSpPr>
            <p:cNvPr id="48" name="Rectangle 1"/>
            <p:cNvSpPr/>
            <p:nvPr/>
          </p:nvSpPr>
          <p:spPr>
            <a:xfrm>
              <a:off x="909439" y="2158198"/>
              <a:ext cx="6153495" cy="5547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49" name="Rectangle 2"/>
            <p:cNvSpPr/>
            <p:nvPr/>
          </p:nvSpPr>
          <p:spPr>
            <a:xfrm>
              <a:off x="909439" y="2101091"/>
              <a:ext cx="6153495" cy="5547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</p:grpSp>
      <p:grpSp>
        <p:nvGrpSpPr>
          <p:cNvPr id="44" name="Group 2"/>
          <p:cNvGrpSpPr/>
          <p:nvPr/>
        </p:nvGrpSpPr>
        <p:grpSpPr>
          <a:xfrm>
            <a:off x="467542" y="4647707"/>
            <a:ext cx="5022356" cy="648960"/>
            <a:chOff x="909439" y="2101091"/>
            <a:chExt cx="6153495" cy="611814"/>
          </a:xfrm>
        </p:grpSpPr>
        <p:sp>
          <p:nvSpPr>
            <p:cNvPr id="45" name="Rectangle 3"/>
            <p:cNvSpPr/>
            <p:nvPr/>
          </p:nvSpPr>
          <p:spPr>
            <a:xfrm>
              <a:off x="909439" y="2158198"/>
              <a:ext cx="6153495" cy="5547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46" name="Rectangle 4"/>
            <p:cNvSpPr/>
            <p:nvPr/>
          </p:nvSpPr>
          <p:spPr>
            <a:xfrm>
              <a:off x="909439" y="2101091"/>
              <a:ext cx="6153495" cy="5547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</p:grpSp>
      <p:grpSp>
        <p:nvGrpSpPr>
          <p:cNvPr id="41" name="Group 3"/>
          <p:cNvGrpSpPr/>
          <p:nvPr/>
        </p:nvGrpSpPr>
        <p:grpSpPr>
          <a:xfrm>
            <a:off x="467542" y="3528156"/>
            <a:ext cx="5040562" cy="836948"/>
            <a:chOff x="909439" y="2101091"/>
            <a:chExt cx="6153495" cy="611814"/>
          </a:xfrm>
        </p:grpSpPr>
        <p:sp>
          <p:nvSpPr>
            <p:cNvPr id="42" name="Rectangle 5"/>
            <p:cNvSpPr/>
            <p:nvPr/>
          </p:nvSpPr>
          <p:spPr>
            <a:xfrm>
              <a:off x="909439" y="2158198"/>
              <a:ext cx="6153495" cy="5547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43" name="Rectangle 6"/>
            <p:cNvSpPr/>
            <p:nvPr/>
          </p:nvSpPr>
          <p:spPr>
            <a:xfrm>
              <a:off x="909439" y="2101091"/>
              <a:ext cx="6153495" cy="5547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</p:grpSp>
      <p:grpSp>
        <p:nvGrpSpPr>
          <p:cNvPr id="37" name="Group 4"/>
          <p:cNvGrpSpPr/>
          <p:nvPr/>
        </p:nvGrpSpPr>
        <p:grpSpPr>
          <a:xfrm>
            <a:off x="467543" y="2401358"/>
            <a:ext cx="5022356" cy="957804"/>
            <a:chOff x="909439" y="2101091"/>
            <a:chExt cx="6153495" cy="611814"/>
          </a:xfrm>
        </p:grpSpPr>
        <p:sp>
          <p:nvSpPr>
            <p:cNvPr id="38" name="Rectangle 7"/>
            <p:cNvSpPr/>
            <p:nvPr/>
          </p:nvSpPr>
          <p:spPr>
            <a:xfrm>
              <a:off x="909439" y="2158198"/>
              <a:ext cx="6153495" cy="5547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39" name="Rectangle 8"/>
            <p:cNvSpPr/>
            <p:nvPr/>
          </p:nvSpPr>
          <p:spPr>
            <a:xfrm>
              <a:off x="909439" y="2101091"/>
              <a:ext cx="6153495" cy="5547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</p:grpSp>
      <p:grpSp>
        <p:nvGrpSpPr>
          <p:cNvPr id="12" name="Group 5"/>
          <p:cNvGrpSpPr/>
          <p:nvPr/>
        </p:nvGrpSpPr>
        <p:grpSpPr>
          <a:xfrm>
            <a:off x="467544" y="1578724"/>
            <a:ext cx="5040560" cy="648960"/>
            <a:chOff x="909439" y="2101091"/>
            <a:chExt cx="6153495" cy="611814"/>
          </a:xfrm>
        </p:grpSpPr>
        <p:sp>
          <p:nvSpPr>
            <p:cNvPr id="11" name="Rectangle 9"/>
            <p:cNvSpPr/>
            <p:nvPr/>
          </p:nvSpPr>
          <p:spPr>
            <a:xfrm>
              <a:off x="909439" y="2158198"/>
              <a:ext cx="6153495" cy="55470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18" name="Rectangle 10"/>
            <p:cNvSpPr/>
            <p:nvPr/>
          </p:nvSpPr>
          <p:spPr>
            <a:xfrm>
              <a:off x="909439" y="2101091"/>
              <a:ext cx="6153495" cy="5547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  <p:sp>
        <p:nvSpPr>
          <p:cNvPr id="7" name="Text 1"/>
          <p:cNvSpPr>
            <a:spLocks noGrp="1"/>
          </p:cNvSpPr>
          <p:nvPr>
            <p:ph type="body" sz="quarter" idx="35"/>
          </p:nvPr>
        </p:nvSpPr>
        <p:spPr>
          <a:xfrm>
            <a:off x="480175" y="5520644"/>
            <a:ext cx="4602490" cy="554707"/>
          </a:xfrm>
        </p:spPr>
        <p:txBody>
          <a:bodyPr/>
          <a:lstStyle/>
          <a:p>
            <a:r>
              <a:rPr lang="en-US" b="1" u="sng" dirty="0" smtClean="0"/>
              <a:t>La </a:t>
            </a:r>
            <a:r>
              <a:rPr lang="en-US" b="1" u="sng" dirty="0" err="1" smtClean="0"/>
              <a:t>Meteorología</a:t>
            </a:r>
            <a:r>
              <a:rPr lang="en-US" b="1" u="sng" dirty="0" smtClean="0"/>
              <a:t>: </a:t>
            </a:r>
            <a:r>
              <a:rPr lang="en-US" dirty="0" err="1" smtClean="0"/>
              <a:t>estudia</a:t>
            </a:r>
            <a:r>
              <a:rPr lang="en-US" dirty="0" smtClean="0"/>
              <a:t> los </a:t>
            </a:r>
            <a:r>
              <a:rPr lang="en-US" dirty="0" err="1" smtClean="0"/>
              <a:t>fenómenos</a:t>
            </a:r>
            <a:r>
              <a:rPr lang="en-US" dirty="0" smtClean="0"/>
              <a:t> </a:t>
            </a:r>
            <a:r>
              <a:rPr lang="en-US" dirty="0" err="1" smtClean="0"/>
              <a:t>climáticos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6" name="Text 2"/>
          <p:cNvSpPr>
            <a:spLocks noGrp="1"/>
          </p:cNvSpPr>
          <p:nvPr>
            <p:ph type="body" sz="quarter" idx="34"/>
          </p:nvPr>
        </p:nvSpPr>
        <p:spPr>
          <a:xfrm>
            <a:off x="485748" y="4681386"/>
            <a:ext cx="4602490" cy="554707"/>
          </a:xfrm>
        </p:spPr>
        <p:txBody>
          <a:bodyPr/>
          <a:lstStyle/>
          <a:p>
            <a:r>
              <a:rPr lang="en-US" b="1" u="sng" dirty="0" smtClean="0"/>
              <a:t>La </a:t>
            </a:r>
            <a:r>
              <a:rPr lang="en-US" b="1" u="sng" dirty="0" err="1"/>
              <a:t>A</a:t>
            </a:r>
            <a:r>
              <a:rPr lang="en-US" b="1" u="sng" dirty="0" err="1" smtClean="0"/>
              <a:t>stronomia</a:t>
            </a:r>
            <a:r>
              <a:rPr lang="en-US" b="1" u="sng" dirty="0" smtClean="0"/>
              <a:t>: </a:t>
            </a:r>
            <a:r>
              <a:rPr lang="en-US" dirty="0" err="1" smtClean="0"/>
              <a:t>devela</a:t>
            </a:r>
            <a:r>
              <a:rPr lang="en-US" dirty="0" smtClean="0"/>
              <a:t> los </a:t>
            </a:r>
            <a:r>
              <a:rPr lang="en-US" dirty="0" err="1" smtClean="0"/>
              <a:t>misterios</a:t>
            </a:r>
            <a:r>
              <a:rPr lang="en-US" dirty="0" smtClean="0"/>
              <a:t> de los </a:t>
            </a:r>
            <a:r>
              <a:rPr lang="en-US" dirty="0" err="1" smtClean="0"/>
              <a:t>astros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encuentran</a:t>
            </a:r>
            <a:r>
              <a:rPr lang="en-US" dirty="0" smtClean="0"/>
              <a:t> en el </a:t>
            </a:r>
            <a:r>
              <a:rPr lang="en-US" dirty="0" err="1" smtClean="0"/>
              <a:t>espacio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5" name="Text 3"/>
          <p:cNvSpPr>
            <a:spLocks noGrp="1"/>
          </p:cNvSpPr>
          <p:nvPr>
            <p:ph type="body" sz="quarter" idx="33"/>
          </p:nvPr>
        </p:nvSpPr>
        <p:spPr>
          <a:xfrm>
            <a:off x="588539" y="3528157"/>
            <a:ext cx="4602490" cy="836948"/>
          </a:xfrm>
        </p:spPr>
        <p:txBody>
          <a:bodyPr/>
          <a:lstStyle/>
          <a:p>
            <a:r>
              <a:rPr lang="en-US" b="1" u="sng" dirty="0" smtClean="0"/>
              <a:t>La </a:t>
            </a:r>
            <a:r>
              <a:rPr lang="en-US" b="1" u="sng" dirty="0" err="1" smtClean="0"/>
              <a:t>fisica</a:t>
            </a:r>
            <a:r>
              <a:rPr lang="en-US" b="1" u="sng" dirty="0" smtClean="0"/>
              <a:t>: </a:t>
            </a:r>
            <a:r>
              <a:rPr lang="en-US" dirty="0" err="1" smtClean="0"/>
              <a:t>estudia</a:t>
            </a:r>
            <a:r>
              <a:rPr lang="en-US" dirty="0" smtClean="0"/>
              <a:t> los </a:t>
            </a:r>
            <a:r>
              <a:rPr lang="en-US" dirty="0" err="1" smtClean="0"/>
              <a:t>fenomenos</a:t>
            </a:r>
            <a:r>
              <a:rPr lang="en-US" dirty="0" smtClean="0"/>
              <a:t> </a:t>
            </a:r>
            <a:r>
              <a:rPr lang="en-US" dirty="0" err="1" smtClean="0"/>
              <a:t>cotidianos</a:t>
            </a:r>
            <a:r>
              <a:rPr lang="en-US" dirty="0" smtClean="0"/>
              <a:t> y </a:t>
            </a:r>
            <a:r>
              <a:rPr lang="en-US" dirty="0" err="1" smtClean="0"/>
              <a:t>explica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se </a:t>
            </a:r>
            <a:r>
              <a:rPr lang="en-US" dirty="0" err="1" smtClean="0"/>
              <a:t>producen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: el </a:t>
            </a:r>
            <a:r>
              <a:rPr lang="en-US" dirty="0" err="1" smtClean="0"/>
              <a:t>calor</a:t>
            </a:r>
            <a:r>
              <a:rPr lang="en-US" dirty="0" smtClean="0"/>
              <a:t>, la </a:t>
            </a:r>
            <a:r>
              <a:rPr lang="en-US" dirty="0" err="1" smtClean="0"/>
              <a:t>luz</a:t>
            </a:r>
            <a:r>
              <a:rPr lang="en-US" dirty="0" smtClean="0"/>
              <a:t>, el </a:t>
            </a:r>
            <a:r>
              <a:rPr lang="en-US" dirty="0" err="1" smtClean="0"/>
              <a:t>sonido</a:t>
            </a:r>
            <a:r>
              <a:rPr lang="en-US" dirty="0" smtClean="0"/>
              <a:t> y el </a:t>
            </a:r>
            <a:r>
              <a:rPr lang="en-US" dirty="0" err="1" smtClean="0"/>
              <a:t>movimiento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Text 4"/>
          <p:cNvSpPr>
            <a:spLocks noGrp="1"/>
          </p:cNvSpPr>
          <p:nvPr>
            <p:ph type="body" sz="quarter" idx="32"/>
          </p:nvPr>
        </p:nvSpPr>
        <p:spPr>
          <a:xfrm>
            <a:off x="467544" y="2456684"/>
            <a:ext cx="5022354" cy="863551"/>
          </a:xfrm>
        </p:spPr>
        <p:txBody>
          <a:bodyPr/>
          <a:lstStyle/>
          <a:p>
            <a:r>
              <a:rPr lang="en-US" b="1" u="sng" dirty="0" smtClean="0"/>
              <a:t>La </a:t>
            </a:r>
            <a:r>
              <a:rPr lang="en-US" b="1" u="sng" dirty="0" err="1" smtClean="0"/>
              <a:t>Geología</a:t>
            </a:r>
            <a:r>
              <a:rPr lang="en-US" b="1" u="sng" dirty="0" smtClean="0"/>
              <a:t>: </a:t>
            </a:r>
            <a:r>
              <a:rPr lang="en-US" dirty="0" err="1" smtClean="0"/>
              <a:t>estudia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rocas</a:t>
            </a:r>
            <a:r>
              <a:rPr lang="en-US" dirty="0" smtClean="0"/>
              <a:t> y </a:t>
            </a:r>
            <a:r>
              <a:rPr lang="en-US" dirty="0" err="1" smtClean="0"/>
              <a:t>fenómenos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produen</a:t>
            </a:r>
            <a:r>
              <a:rPr lang="en-US" dirty="0" smtClean="0"/>
              <a:t> en el interior de la </a:t>
            </a:r>
            <a:r>
              <a:rPr lang="en-US" dirty="0" err="1" smtClean="0"/>
              <a:t>tierra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volcán</a:t>
            </a:r>
            <a:r>
              <a:rPr lang="en-US" dirty="0" smtClean="0"/>
              <a:t> y </a:t>
            </a:r>
            <a:r>
              <a:rPr lang="en-US" dirty="0" err="1" smtClean="0"/>
              <a:t>terremotos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2" name="Text 5"/>
          <p:cNvSpPr>
            <a:spLocks noGrp="1"/>
          </p:cNvSpPr>
          <p:nvPr>
            <p:ph type="body" sz="quarter" idx="31"/>
          </p:nvPr>
        </p:nvSpPr>
        <p:spPr>
          <a:xfrm>
            <a:off x="539553" y="1612403"/>
            <a:ext cx="4950346" cy="554707"/>
          </a:xfrm>
        </p:spPr>
        <p:txBody>
          <a:bodyPr/>
          <a:lstStyle/>
          <a:p>
            <a:r>
              <a:rPr lang="en-US" b="1" u="sng" dirty="0" err="1" smtClean="0"/>
              <a:t>Biología</a:t>
            </a:r>
            <a:r>
              <a:rPr lang="en-US" b="1" u="sng" dirty="0" smtClean="0"/>
              <a:t>: </a:t>
            </a:r>
            <a:r>
              <a:rPr lang="en-US" dirty="0" smtClean="0"/>
              <a:t>Se </a:t>
            </a:r>
            <a:r>
              <a:rPr lang="en-US" dirty="0" err="1" smtClean="0"/>
              <a:t>encarga</a:t>
            </a:r>
            <a:r>
              <a:rPr lang="en-US" dirty="0" smtClean="0"/>
              <a:t> del </a:t>
            </a:r>
            <a:r>
              <a:rPr lang="en-US" dirty="0" err="1" smtClean="0"/>
              <a:t>estudio</a:t>
            </a:r>
            <a:r>
              <a:rPr lang="en-US" dirty="0" smtClean="0"/>
              <a:t> de los </a:t>
            </a:r>
            <a:r>
              <a:rPr lang="en-US" dirty="0" err="1" smtClean="0"/>
              <a:t>seres</a:t>
            </a:r>
            <a:r>
              <a:rPr lang="en-US" dirty="0" smtClean="0"/>
              <a:t> </a:t>
            </a:r>
            <a:r>
              <a:rPr lang="en-US" dirty="0" err="1" smtClean="0"/>
              <a:t>vivos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4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Las </a:t>
            </a:r>
            <a:r>
              <a:rPr lang="en-US" sz="2400" dirty="0" err="1" smtClean="0"/>
              <a:t>ciencias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comprenden</a:t>
            </a:r>
            <a:r>
              <a:rPr lang="en-US" sz="2400" dirty="0" smtClean="0"/>
              <a:t> </a:t>
            </a:r>
            <a:r>
              <a:rPr lang="en-US" sz="2400" dirty="0" err="1" smtClean="0"/>
              <a:t>las</a:t>
            </a:r>
            <a:r>
              <a:rPr lang="en-US" sz="2400" dirty="0" smtClean="0"/>
              <a:t> </a:t>
            </a:r>
            <a:r>
              <a:rPr lang="en-US" sz="2400" dirty="0" err="1" smtClean="0"/>
              <a:t>Ciencias</a:t>
            </a:r>
            <a:r>
              <a:rPr lang="en-US" sz="2400" dirty="0" smtClean="0"/>
              <a:t> </a:t>
            </a:r>
            <a:r>
              <a:rPr lang="en-US" sz="2400" dirty="0" err="1" smtClean="0"/>
              <a:t>Naturales</a:t>
            </a:r>
            <a:r>
              <a:rPr lang="en-US" sz="2400" dirty="0" smtClean="0"/>
              <a:t> son: </a:t>
            </a:r>
            <a:endParaRPr lang="ru-RU" sz="2400" dirty="0"/>
          </a:p>
        </p:txBody>
      </p:sp>
      <p:pic>
        <p:nvPicPr>
          <p:cNvPr id="9" name="Picture 1"/>
          <p:cNvPicPr>
            <a:picLocks noGrp="1" noChangeAspect="1"/>
          </p:cNvPicPr>
          <p:nvPr>
            <p:ph type="pic" idx="1"/>
          </p:nvPr>
        </p:nvPicPr>
        <p:blipFill>
          <a:blip r:embed="rId4" cstate="print"/>
          <a:srcRect l="44" r="44"/>
          <a:stretch>
            <a:fillRect/>
          </a:stretch>
        </p:blipFill>
        <p:spPr>
          <a:xfrm>
            <a:off x="6084168" y="0"/>
            <a:ext cx="3075072" cy="6876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595610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6" grpId="0" build="p"/>
      <p:bldP spid="5" grpId="0" build="p"/>
      <p:bldP spid="3" grpId="0" build="p"/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eme">
  <a:themeElements>
    <a:clrScheme name="тема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683C6"/>
      </a:accent1>
      <a:accent2>
        <a:srgbClr val="58B6C0"/>
      </a:accent2>
      <a:accent3>
        <a:srgbClr val="75BDA7"/>
      </a:accent3>
      <a:accent4>
        <a:srgbClr val="7A8C8E"/>
      </a:accent4>
      <a:accent5>
        <a:srgbClr val="F5AE45"/>
      </a:accent5>
      <a:accent6>
        <a:srgbClr val="C72525"/>
      </a:accent6>
      <a:hlink>
        <a:srgbClr val="0070C0"/>
      </a:hlink>
      <a:folHlink>
        <a:srgbClr val="7E95DE"/>
      </a:folHlink>
    </a:clrScheme>
    <a:fontScheme name="Theme">
      <a:majorFont>
        <a:latin typeface="Open Sans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" id="{85A6B6BA-F5B7-4CD6-9B13-28A1F292DC3B}" vid="{176CAD3C-C2C7-44A1-9644-B35D67DE74D7}"/>
    </a:ext>
  </a:extLst>
</a:theme>
</file>

<file path=ppt/theme/theme2.xml><?xml version="1.0" encoding="utf-8"?>
<a:theme xmlns:a="http://schemas.openxmlformats.org/drawingml/2006/main" name="1_Theme">
  <a:themeElements>
    <a:clrScheme name="тема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683C6"/>
      </a:accent1>
      <a:accent2>
        <a:srgbClr val="58B6C0"/>
      </a:accent2>
      <a:accent3>
        <a:srgbClr val="75BDA7"/>
      </a:accent3>
      <a:accent4>
        <a:srgbClr val="7A8C8E"/>
      </a:accent4>
      <a:accent5>
        <a:srgbClr val="F5AE45"/>
      </a:accent5>
      <a:accent6>
        <a:srgbClr val="C72525"/>
      </a:accent6>
      <a:hlink>
        <a:srgbClr val="0070C0"/>
      </a:hlink>
      <a:folHlink>
        <a:srgbClr val="7E95DE"/>
      </a:folHlink>
    </a:clrScheme>
    <a:fontScheme name="Theme">
      <a:majorFont>
        <a:latin typeface="Open Sans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" id="{85A6B6BA-F5B7-4CD6-9B13-28A1F292DC3B}" vid="{176CAD3C-C2C7-44A1-9644-B35D67DE74D7}"/>
    </a:ext>
  </a:extLst>
</a:theme>
</file>

<file path=ppt/theme/theme3.xml><?xml version="1.0" encoding="utf-8"?>
<a:theme xmlns:a="http://schemas.openxmlformats.org/drawingml/2006/main" name="2_Theme">
  <a:themeElements>
    <a:clrScheme name="тема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683C6"/>
      </a:accent1>
      <a:accent2>
        <a:srgbClr val="58B6C0"/>
      </a:accent2>
      <a:accent3>
        <a:srgbClr val="75BDA7"/>
      </a:accent3>
      <a:accent4>
        <a:srgbClr val="7A8C8E"/>
      </a:accent4>
      <a:accent5>
        <a:srgbClr val="F5AE45"/>
      </a:accent5>
      <a:accent6>
        <a:srgbClr val="C72525"/>
      </a:accent6>
      <a:hlink>
        <a:srgbClr val="0070C0"/>
      </a:hlink>
      <a:folHlink>
        <a:srgbClr val="7E95DE"/>
      </a:folHlink>
    </a:clrScheme>
    <a:fontScheme name="Theme">
      <a:majorFont>
        <a:latin typeface="Open Sans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" id="{85A6B6BA-F5B7-4CD6-9B13-28A1F292DC3B}" vid="{176CAD3C-C2C7-44A1-9644-B35D67DE74D7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157</Words>
  <Application>Microsoft Office PowerPoint</Application>
  <PresentationFormat>Presentación en pantalla (4:3)</PresentationFormat>
  <Paragraphs>11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Theme</vt:lpstr>
      <vt:lpstr>1_Theme</vt:lpstr>
      <vt:lpstr>2_Theme</vt:lpstr>
      <vt:lpstr>¿Qué estudiamos en Ciencias Naturales?</vt:lpstr>
      <vt:lpstr>En ciencias Naturales estudiamos la naturaleza, y en ella a todos los seres vivos y no vivos, los ambientes, los materiales, y características, etc. Contribuyendo en la conservación y mejoramiento del medio ambiente  en el que vivimos, así también conocer nuestro cuerpo y cuidarlo.</vt:lpstr>
      <vt:lpstr>Las ciencias que comprenden las Ciencias Naturales son: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5</cp:revision>
  <dcterms:created xsi:type="dcterms:W3CDTF">2021-01-21T19:49:21Z</dcterms:created>
  <dcterms:modified xsi:type="dcterms:W3CDTF">2021-01-22T05:15:21Z</dcterms:modified>
</cp:coreProperties>
</file>