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6" r:id="rId1"/>
  </p:sldMasterIdLst>
  <p:notesMasterIdLst>
    <p:notesMasterId r:id="rId4"/>
  </p:notesMasterIdLst>
  <p:sldIdLst>
    <p:sldId id="256" r:id="rId2"/>
    <p:sldId id="261" r:id="rId3"/>
  </p:sldIdLst>
  <p:sldSz cx="12192000" cy="6858000"/>
  <p:notesSz cx="6858000" cy="9144000"/>
  <p:custDataLst>
    <p:tags r:id="rId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1346E-CD9B-4A24-9D19-FC0ED326286C}" type="datetimeFigureOut">
              <a:rPr lang="es-AR" smtClean="0"/>
              <a:t>23/11/2020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B8F4B-E9BB-41E4-947D-FAC1D6C981E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2319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9B8F4B-E9BB-41E4-947D-FAC1D6C981E0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97202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EECAA-3C84-430A-95A1-B4F460996DB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355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21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948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043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015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146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065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611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019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486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ideo 1"/>
          <p:cNvSpPr>
            <a:spLocks noGrp="1"/>
          </p:cNvSpPr>
          <p:nvPr>
            <p:ph type="media" sz="quarter" idx="20" hasCustomPrompt="1"/>
          </p:nvPr>
        </p:nvSpPr>
        <p:spPr>
          <a:xfrm>
            <a:off x="4298006" y="2045266"/>
            <a:ext cx="7089342" cy="40668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video</a:t>
            </a:r>
            <a:endParaRPr lang="ru-RU" dirty="0"/>
          </a:p>
        </p:txBody>
      </p:sp>
      <p:sp>
        <p:nvSpPr>
          <p:cNvPr id="4" name="Text 1"/>
          <p:cNvSpPr>
            <a:spLocks noGrp="1"/>
          </p:cNvSpPr>
          <p:nvPr>
            <p:ph type="body" sz="quarter" idx="19" hasCustomPrompt="1"/>
          </p:nvPr>
        </p:nvSpPr>
        <p:spPr>
          <a:xfrm>
            <a:off x="832638" y="1932060"/>
            <a:ext cx="3077589" cy="3626769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6" name="Title"/>
          <p:cNvSpPr>
            <a:spLocks noGrp="1"/>
          </p:cNvSpPr>
          <p:nvPr>
            <p:ph type="title" hasCustomPrompt="1"/>
          </p:nvPr>
        </p:nvSpPr>
        <p:spPr>
          <a:xfrm>
            <a:off x="796427" y="120646"/>
            <a:ext cx="10557375" cy="1136791"/>
          </a:xfrm>
        </p:spPr>
        <p:txBody>
          <a:bodyPr anchor="b">
            <a:no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111770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807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191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310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393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138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006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241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879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038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B7002D-A724-4CE5-8F47-231EC95B05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914400"/>
            <a:ext cx="9513045" cy="2729948"/>
          </a:xfrm>
        </p:spPr>
        <p:txBody>
          <a:bodyPr/>
          <a:lstStyle/>
          <a:p>
            <a:pPr algn="ctr"/>
            <a:br>
              <a:rPr lang="es-AR" dirty="0">
                <a:latin typeface="Century725 Cn BT" panose="02040506070705020204" pitchFamily="18" charset="0"/>
              </a:rPr>
            </a:br>
            <a:r>
              <a:rPr lang="es-AR" dirty="0">
                <a:latin typeface="Century725 Cn BT" panose="02040506070705020204" pitchFamily="18" charset="0"/>
              </a:rPr>
              <a:t>BIENVENIDOS</a:t>
            </a:r>
            <a:br>
              <a:rPr lang="es-AR" dirty="0">
                <a:latin typeface="Century725 Cn BT" panose="02040506070705020204" pitchFamily="18" charset="0"/>
              </a:rPr>
            </a:br>
            <a:br>
              <a:rPr lang="es-AR" dirty="0">
                <a:latin typeface="Century725 Cn BT" panose="02040506070705020204" pitchFamily="18" charset="0"/>
              </a:rPr>
            </a:br>
            <a:endParaRPr lang="es-AR" sz="3200" dirty="0">
              <a:latin typeface="Century725 Cn BT" panose="020405060707050202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FA47EC5-952A-4A08-966D-01B2FBDFF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427" y="2597427"/>
            <a:ext cx="3726316" cy="334617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CB66772-085D-4CCE-9C91-4DEF5AC4C8F7}"/>
              </a:ext>
            </a:extLst>
          </p:cNvPr>
          <p:cNvSpPr txBox="1"/>
          <p:nvPr/>
        </p:nvSpPr>
        <p:spPr>
          <a:xfrm>
            <a:off x="1126879" y="3244334"/>
            <a:ext cx="47040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3600" dirty="0">
                <a:solidFill>
                  <a:schemeClr val="bg1"/>
                </a:solidFill>
                <a:latin typeface="Century725 Cn BT" panose="02040506070705020204" pitchFamily="18" charset="0"/>
              </a:rPr>
              <a:t>Actividad para 1er ciclo.</a:t>
            </a:r>
            <a:endParaRPr lang="es-A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976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Shot_20201102_011217005">
            <a:hlinkClick r:id="" action="ppaction://media"/>
            <a:extLst>
              <a:ext uri="{FF2B5EF4-FFF2-40B4-BE49-F238E27FC236}">
                <a16:creationId xmlns:a16="http://schemas.microsoft.com/office/drawing/2014/main" id="{3B3FFD8B-2B6D-4362-8356-2DC4DBFF20CB}"/>
              </a:ext>
            </a:extLst>
          </p:cNvPr>
          <p:cNvPicPr>
            <a:picLocks noGrp="1" noChangeAspect="1"/>
          </p:cNvPicPr>
          <p:nvPr>
            <p:ph type="media" sz="quarter" idx="20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73750" y="1100138"/>
            <a:ext cx="5011738" cy="5011737"/>
          </a:xfrm>
        </p:spPr>
      </p:pic>
      <p:sp>
        <p:nvSpPr>
          <p:cNvPr id="5" name="Text 1"/>
          <p:cNvSpPr>
            <a:spLocks noGrp="1"/>
          </p:cNvSpPr>
          <p:nvPr>
            <p:ph type="body" sz="quarter" idx="19"/>
          </p:nvPr>
        </p:nvSpPr>
        <p:spPr>
          <a:xfrm>
            <a:off x="832638" y="2199861"/>
            <a:ext cx="3686353" cy="3358968"/>
          </a:xfrm>
        </p:spPr>
        <p:txBody>
          <a:bodyPr/>
          <a:lstStyle/>
          <a:p>
            <a:r>
              <a:rPr lang="en-US" sz="2400" dirty="0"/>
              <a:t>Este es mi </a:t>
            </a:r>
            <a:r>
              <a:rPr lang="en-US" sz="2400" dirty="0" err="1"/>
              <a:t>cuentoteca</a:t>
            </a:r>
            <a:r>
              <a:rPr lang="en-US" sz="2400" dirty="0"/>
              <a:t>, </a:t>
            </a:r>
            <a:r>
              <a:rPr lang="en-US" sz="2400" dirty="0" err="1"/>
              <a:t>cuentos</a:t>
            </a:r>
            <a:r>
              <a:rPr lang="en-US" sz="2400" dirty="0"/>
              <a:t> y canciones de mi </a:t>
            </a:r>
            <a:r>
              <a:rPr lang="en-US" sz="2400" dirty="0" err="1"/>
              <a:t>infancia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 err="1"/>
              <a:t>Actividad</a:t>
            </a:r>
            <a:r>
              <a:rPr lang="en-US" sz="2400" dirty="0"/>
              <a:t>: </a:t>
            </a:r>
            <a:r>
              <a:rPr lang="en-US" sz="2400" dirty="0" err="1"/>
              <a:t>crea</a:t>
            </a:r>
            <a:r>
              <a:rPr lang="en-US" sz="2400" dirty="0"/>
              <a:t> </a:t>
            </a:r>
            <a:r>
              <a:rPr lang="en-US" sz="2400" dirty="0" err="1"/>
              <a:t>tú</a:t>
            </a:r>
            <a:r>
              <a:rPr lang="en-US" sz="2400" dirty="0"/>
              <a:t> </a:t>
            </a:r>
            <a:r>
              <a:rPr lang="en-US" sz="2400" dirty="0" err="1"/>
              <a:t>cuentoteca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Corto</a:t>
            </a:r>
            <a:r>
              <a:rPr lang="en-US" sz="2400" dirty="0"/>
              <a:t> con dos </a:t>
            </a:r>
            <a:r>
              <a:rPr lang="en-US" sz="2400" dirty="0" err="1"/>
              <a:t>cuentos</a:t>
            </a:r>
            <a:r>
              <a:rPr lang="en-US" sz="2400" dirty="0"/>
              <a:t> que </a:t>
            </a:r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gusten</a:t>
            </a:r>
            <a:r>
              <a:rPr lang="en-US" sz="2400"/>
              <a:t> </a:t>
            </a:r>
            <a:r>
              <a:rPr lang="en-US" sz="2400" dirty="0"/>
              <a:t>y </a:t>
            </a:r>
            <a:r>
              <a:rPr lang="en-US" sz="2400"/>
              <a:t>1 cancion.</a:t>
            </a:r>
            <a:endParaRPr lang="en-US" sz="2400" dirty="0"/>
          </a:p>
        </p:txBody>
      </p:sp>
      <p:sp>
        <p:nvSpPr>
          <p:cNvPr id="15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</a:t>
            </a:r>
            <a:endParaRPr lang="ru-RU" dirty="0"/>
          </a:p>
        </p:txBody>
      </p:sp>
      <p:sp>
        <p:nvSpPr>
          <p:cNvPr id="11" name="Rectangle 1"/>
          <p:cNvSpPr/>
          <p:nvPr/>
        </p:nvSpPr>
        <p:spPr>
          <a:xfrm>
            <a:off x="972000" y="1548000"/>
            <a:ext cx="551237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328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67A07506-1C67-415A-A88A-A22E51197069}"/>
  <p:tag name="ISPRING_RESOURCE_FOLDER" val="C:\Users\emilse\Documents\Sala de juntas (ion)\"/>
  <p:tag name="ISPRING_PRESENTATION_PATH" val="C:\Users\emilse\Documents\Sala de juntas (ion).pptx"/>
  <p:tag name="ISPRING_PROJECT_VERSION" val="9.3"/>
  <p:tag name="ISPRING_PROJECT_FOLDER_UPDATED" val="1"/>
  <p:tag name="ISPRING_SCREEN_RECS_UPDATED" val="C:\Users\emilse\Documents\Sala de juntas (ion)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a de reuniones Ion">
  <a:themeElements>
    <a:clrScheme name="Sala de reuniones 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Sala de reuniones 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la de reuniones 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752</TotalTime>
  <Words>41</Words>
  <Application>Microsoft Office PowerPoint</Application>
  <PresentationFormat>Panorámica</PresentationFormat>
  <Paragraphs>9</Paragraphs>
  <Slides>2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8" baseType="lpstr">
      <vt:lpstr>Arial</vt:lpstr>
      <vt:lpstr>Calibri</vt:lpstr>
      <vt:lpstr>Century Gothic</vt:lpstr>
      <vt:lpstr>Century725 Cn BT</vt:lpstr>
      <vt:lpstr>Wingdings 3</vt:lpstr>
      <vt:lpstr>Sala de reuniones Ion</vt:lpstr>
      <vt:lpstr> BIENVENIDOS  </vt:lpstr>
      <vt:lpstr>Video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emilse gamboa</dc:creator>
  <cp:lastModifiedBy>emilse gamboa</cp:lastModifiedBy>
  <cp:revision>7</cp:revision>
  <dcterms:created xsi:type="dcterms:W3CDTF">2020-11-24T00:23:39Z</dcterms:created>
  <dcterms:modified xsi:type="dcterms:W3CDTF">2020-11-24T12:56:30Z</dcterms:modified>
</cp:coreProperties>
</file>