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23/04/2020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LAS NECESIDADES  Y LOS BIENES Y SERVICIOS PARA</a:t>
            </a:r>
            <a:br>
              <a:rPr lang="es-AR" dirty="0" smtClean="0"/>
            </a:br>
            <a:r>
              <a:rPr lang="es-AR" dirty="0" smtClean="0"/>
              <a:t>SATISFACERLAS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dirty="0" smtClean="0"/>
              <a:t>ECONOMÍA Y GESTIÓN- PROF MORENO M. ROSANA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bg2">
                <a:lumMod val="90000"/>
              </a:schemeClr>
            </a:outerShdw>
          </a:effectLst>
        </p:spPr>
        <p:txBody>
          <a:bodyPr/>
          <a:lstStyle/>
          <a:p>
            <a:r>
              <a:rPr lang="es-AR" u="sng" dirty="0" smtClean="0"/>
              <a:t>NECESIDADES: CONCEPTO</a:t>
            </a:r>
            <a:endParaRPr lang="es-E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571612"/>
            <a:ext cx="8715404" cy="497207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AR" dirty="0" smtClean="0"/>
              <a:t>LA NECESIDAD ES EL SENTIMIENTO DE CARENCIA DE ALGO , DE UN BIEN O UN SERVICIO , LO QUE DEBE ESTAR ACOMPAÑADO DEL DESEO DE COMPLACERLA.</a:t>
            </a:r>
          </a:p>
          <a:p>
            <a:pPr algn="just">
              <a:buNone/>
            </a:pPr>
            <a:endParaRPr lang="es-AR" sz="2400" dirty="0" smtClean="0"/>
          </a:p>
          <a:p>
            <a:pPr algn="just">
              <a:buNone/>
            </a:pPr>
            <a:r>
              <a:rPr lang="es-AR" sz="2400" dirty="0" smtClean="0"/>
              <a:t>ES DECIR,</a:t>
            </a:r>
          </a:p>
          <a:p>
            <a:pPr algn="just">
              <a:buNone/>
            </a:pPr>
            <a:endParaRPr lang="es-AR" sz="2400" dirty="0" smtClean="0"/>
          </a:p>
          <a:p>
            <a:pPr marL="457200" indent="-457200" algn="just"/>
            <a:r>
              <a:rPr lang="es-AR" sz="2400" dirty="0" smtClean="0"/>
              <a:t>SE QUE NO TENGO UNA NOTEBOOK PERO SI  NO DESEO COMPRARLA PORQUE TENGO UNA COMPUTADORA DE ESCRITORIO O ME SIRVE EL</a:t>
            </a:r>
          </a:p>
          <a:p>
            <a:pPr marL="457200" indent="-457200" algn="just">
              <a:buNone/>
            </a:pPr>
            <a:r>
              <a:rPr lang="es-AR" sz="2400" dirty="0" smtClean="0"/>
              <a:t>	CELULAR, LA NOTEBOOK  NO SERÍA UNA NECESIDAD.</a:t>
            </a:r>
          </a:p>
          <a:p>
            <a:pPr marL="457200" indent="-457200" algn="just"/>
            <a:r>
              <a:rPr lang="es-AR" sz="2400" dirty="0" smtClean="0"/>
              <a:t>TODOS COMPRARON HELADO, YO NO, HAY DOS OPCIONES:</a:t>
            </a:r>
          </a:p>
          <a:p>
            <a:pPr algn="just">
              <a:buNone/>
            </a:pPr>
            <a:r>
              <a:rPr lang="es-AR" sz="2400" dirty="0" smtClean="0"/>
              <a:t>1-	TENGO HAMBRE O ME ENCANTA EL HELADO POR LO QUE LO DESO:</a:t>
            </a:r>
          </a:p>
          <a:p>
            <a:pPr algn="just">
              <a:buNone/>
            </a:pPr>
            <a:r>
              <a:rPr lang="es-AR" sz="2400" dirty="0" smtClean="0"/>
              <a:t>	ENTONCES, NECESITO COMER YO TAMBIÉN EL HELADO.</a:t>
            </a:r>
          </a:p>
          <a:p>
            <a:pPr algn="just">
              <a:buNone/>
            </a:pPr>
            <a:r>
              <a:rPr lang="es-AR" sz="2400" dirty="0" smtClean="0"/>
              <a:t>2-	NO ME GUSTA EL HELADO: NO ES UNA NECESIDAD ESE HELADO</a:t>
            </a:r>
            <a:endParaRPr lang="es-ES" sz="2400" dirty="0" smtClean="0"/>
          </a:p>
          <a:p>
            <a:pPr algn="just">
              <a:buNone/>
            </a:pPr>
            <a:endParaRPr lang="es-AR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bg2">
                <a:lumMod val="90000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s-AR" dirty="0" smtClean="0"/>
              <a:t>CLASIFICACIÓN DE LAS NECESIDADES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dirty="0" smtClean="0"/>
              <a:t>VER PDF CON CUADRO QUE CONTIENE EL TEMA.-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bg2">
                <a:lumMod val="90000"/>
              </a:schemeClr>
            </a:outerShdw>
          </a:effectLst>
        </p:spPr>
        <p:txBody>
          <a:bodyPr>
            <a:normAutofit/>
          </a:bodyPr>
          <a:lstStyle/>
          <a:p>
            <a:r>
              <a:rPr lang="es-AR" dirty="0" smtClean="0"/>
              <a:t>BIENES Y SERVICIOS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72518" cy="4525963"/>
          </a:xfrm>
          <a:effectLst>
            <a:outerShdw blurRad="50800" dist="50800" dir="5400000" algn="ctr" rotWithShape="0">
              <a:schemeClr val="bg2">
                <a:lumMod val="90000"/>
              </a:schemeClr>
            </a:outerShdw>
          </a:effectLst>
        </p:spPr>
        <p:txBody>
          <a:bodyPr>
            <a:normAutofit fontScale="85000" lnSpcReduction="10000"/>
          </a:bodyPr>
          <a:lstStyle/>
          <a:p>
            <a:pPr lvl="1"/>
            <a:r>
              <a:rPr lang="es-AR" b="1" u="sng" dirty="0" smtClean="0"/>
              <a:t>BIENES</a:t>
            </a:r>
            <a:r>
              <a:rPr lang="es-AR" dirty="0" smtClean="0"/>
              <a:t> : SON AQUELLAS COSAS MATERIALES QUE SATIFACEN DIRECTA O INDIRECTA UNA </a:t>
            </a:r>
            <a:r>
              <a:rPr lang="es-AR" sz="2800" dirty="0" smtClean="0"/>
              <a:t>NECESIDAD.-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b="1" dirty="0" smtClean="0"/>
              <a:t>TIPO DE BIENES : VER PDF CON CUADRO.-</a:t>
            </a:r>
          </a:p>
          <a:p>
            <a:pPr lvl="1">
              <a:buNone/>
            </a:pPr>
            <a:endParaRPr lang="es-AR" dirty="0" smtClean="0"/>
          </a:p>
          <a:p>
            <a:pPr lvl="1"/>
            <a:r>
              <a:rPr lang="es-AR" b="1" u="sng" dirty="0" smtClean="0"/>
              <a:t>SERVICIOS</a:t>
            </a:r>
            <a:r>
              <a:rPr lang="es-AR" dirty="0" smtClean="0"/>
              <a:t>:SON AQUELLAS ACTIVIDADES QUE SIN CREAR OBJETOS MATERIALES , SATISFACEN DIRECTA O INDIRECTAMENTE UNA NECESIDAD.</a:t>
            </a:r>
          </a:p>
          <a:p>
            <a:pPr lvl="1"/>
            <a:endParaRPr lang="es-AR" dirty="0" smtClean="0"/>
          </a:p>
          <a:p>
            <a:pPr lvl="1">
              <a:buNone/>
            </a:pPr>
            <a:r>
              <a:rPr lang="es-AR" dirty="0" smtClean="0"/>
              <a:t>EJEMPLOS:</a:t>
            </a:r>
          </a:p>
          <a:p>
            <a:pPr lvl="1">
              <a:buNone/>
            </a:pPr>
            <a:r>
              <a:rPr lang="es-AR" dirty="0" smtClean="0"/>
              <a:t>LA TAREA QUE HACEN LOS PROFESIONALES CUANDO ASESORAN A SUS CLIENTES, LA ATENCIÓN DE UN EMPLEADO DE UN NEGOCIO 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accent6">
                <a:lumMod val="40000"/>
                <a:lumOff val="60000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s-AR" u="sng" dirty="0" smtClean="0"/>
              <a:t>CONCLUSIÓN</a:t>
            </a:r>
            <a:r>
              <a:rPr lang="es-AR" dirty="0" smtClean="0"/>
              <a:t/>
            </a:r>
            <a:br>
              <a:rPr lang="es-AR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783560"/>
            <a:ext cx="7872442" cy="4572000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SABEMOS QUE LA ECONOMÍA ES LA CIENCIA SOCIAL QUE SE OCUPA DE SATISFACER NUESTRAS NECESIDADES .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dirty="0" smtClean="0"/>
              <a:t>¿COMO ? ADMINISTRANDO RECURSOS ESCASOS (BIENES Y SERVICIOS DISPONIBLES) ,PARA PRODUCIR OTROS BIENES Y SERVICIOS Y DISTRIBUIRLOS  ENTRE LOS MIEMBROS DE LA SOCIEDAD PARA QUE PODAMOS SATISFACER NUESTRAS NECESIDADES.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bg2">
                <a:lumMod val="90000"/>
              </a:schemeClr>
            </a:outerShdw>
          </a:effectLst>
        </p:spPr>
        <p:txBody>
          <a:bodyPr>
            <a:noAutofit/>
          </a:bodyPr>
          <a:lstStyle/>
          <a:p>
            <a:r>
              <a:rPr lang="es-AR" sz="3600" u="sng" dirty="0" smtClean="0"/>
              <a:t>EL PROBLEMA ECONÓMICO: LA ESCASÉZ</a:t>
            </a:r>
            <a:endParaRPr lang="es-ES" sz="3600" u="sng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85720" y="2071678"/>
            <a:ext cx="8572560" cy="4525963"/>
          </a:xfrm>
        </p:spPr>
        <p:txBody>
          <a:bodyPr>
            <a:normAutofit fontScale="92500" lnSpcReduction="10000"/>
          </a:bodyPr>
          <a:lstStyle/>
          <a:p>
            <a:r>
              <a:rPr lang="es-AR" dirty="0" smtClean="0"/>
              <a:t>SURGE DEL HECHO DE QUE LAS NECESIDADES HUMANAS SON MÚLTIPLES, CRECIENTES Y DE NATURALEZA CAMBIANTE, MIENTRAS QUE LOS RECURSOS ( SERVICIOS Y BIENES DISPONIBLES) PARA SATISFACERLOS SON LIMITADOS.-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sz="2800" dirty="0" smtClean="0"/>
              <a:t>EJEMPLO: MUCHOS DE NOSOTROS TENEMOS CELULAR , LA NECESIDAD DE ESTAR COMUNICADOS ESTA SATISFECHA, PERO SALEN MODELOS NUEVOS Y SIEMPRE LO QUEREMOS  Y POR ENDE NECESITAMOS ESE MODELO NUEVO.  APLICABLE TAMBIEN A LOS CAMBIOS DE MODA, ETC.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TAREA: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53400" cy="507209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AR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DENTRO DE LA CUARENTENA ESTABLECIDA POR DECRETO NACIONAL POR COVID-19, QUE TIPO DE NECESIDADES SE VEN MÁS DIFÍCILES DE CUMPLIR SEGÚN SU CLASIFICACIÓN? CUÁLES NO?</a:t>
            </a:r>
          </a:p>
          <a:p>
            <a:pPr marL="514350" indent="-514350">
              <a:buFont typeface="+mj-lt"/>
              <a:buAutoNum type="arabicPeriod"/>
            </a:pPr>
            <a:r>
              <a:rPr lang="es-AR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 ESCASEZ DE QUE SE OCUPA LA ECONOMÍA SE EVIDENCIA POR EJEMPLO EN LA IMPOSIBILIDAD DE CONSEGUIR LA VACUNA QUE NOS PREVENGA DEL CORONAVIRUS, PORQUE?</a:t>
            </a:r>
          </a:p>
          <a:p>
            <a:pPr marL="514350" indent="-514350">
              <a:buFont typeface="+mj-lt"/>
              <a:buAutoNum type="arabicPeriod"/>
            </a:pPr>
            <a:r>
              <a:rPr lang="es-AR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PARA LAS SIGUIENTES NECESIDADES DIFERENCIAR SI SERÁN SATISFECHAS CON UN BIEN O UN SERVICIO:</a:t>
            </a:r>
          </a:p>
          <a:p>
            <a:pPr marL="514350" indent="-514350">
              <a:buFontTx/>
              <a:buChar char="-"/>
            </a:pPr>
            <a:r>
              <a:rPr lang="es-AR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IR DE COMPRAS A UN SUPERMERCADO PARA COCINAR EL ALMUERZO</a:t>
            </a:r>
          </a:p>
          <a:p>
            <a:pPr marL="514350" indent="-514350">
              <a:buFontTx/>
              <a:buChar char="-"/>
            </a:pPr>
            <a:r>
              <a:rPr lang="es-AR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IR AL CINE</a:t>
            </a:r>
          </a:p>
          <a:p>
            <a:pPr marL="514350" indent="-514350">
              <a:buFontTx/>
              <a:buChar char="-"/>
            </a:pPr>
            <a:r>
              <a:rPr lang="es-AR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DEPOSITAR DINERO EN UN BANCO</a:t>
            </a:r>
          </a:p>
          <a:p>
            <a:pPr marL="514350" indent="-514350">
              <a:buFontTx/>
              <a:buChar char="-"/>
            </a:pPr>
            <a:r>
              <a:rPr lang="es-AR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CONTRATAR A UNA EMPLEADA EN EL HOGAR</a:t>
            </a:r>
          </a:p>
          <a:p>
            <a:pPr marL="514350" indent="-514350">
              <a:buFontTx/>
              <a:buChar char="-"/>
            </a:pPr>
            <a:r>
              <a:rPr lang="es-AR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TOMAR UN COLECTIVO</a:t>
            </a:r>
          </a:p>
          <a:p>
            <a:pPr marL="514350" indent="-514350">
              <a:buFontTx/>
              <a:buChar char="-"/>
            </a:pPr>
            <a:r>
              <a:rPr lang="es-AR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TRABAJAR EN UNA FÁBRICA</a:t>
            </a:r>
          </a:p>
          <a:p>
            <a:pPr marL="514350" indent="-514350">
              <a:buFontTx/>
              <a:buChar char="-"/>
            </a:pPr>
            <a:r>
              <a:rPr lang="es-AR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IR DE VACACIONES A UN HOTEL</a:t>
            </a:r>
          </a:p>
          <a:p>
            <a:pPr marL="514350" indent="-514350">
              <a:buNone/>
            </a:pPr>
            <a:r>
              <a:rPr lang="es-AR" sz="1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	COMPRAR UNA VIVIENDA</a:t>
            </a:r>
          </a:p>
          <a:p>
            <a:pPr marL="514350" indent="-514350">
              <a:buNone/>
            </a:pPr>
            <a:endParaRPr lang="es-AR" sz="18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endParaRPr lang="es-AR" sz="24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514350" indent="-514350">
              <a:buFont typeface="+mj-lt"/>
              <a:buAutoNum type="arabicPeriod"/>
            </a:pPr>
            <a:endParaRPr lang="es-ES" sz="24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77</TotalTime>
  <Words>390</Words>
  <PresentationFormat>Presentación en pantalla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Intermedio</vt:lpstr>
      <vt:lpstr>LAS NECESIDADES  Y LOS BIENES Y SERVICIOS PARA SATISFACERLAS </vt:lpstr>
      <vt:lpstr>NECESIDADES: CONCEPTO</vt:lpstr>
      <vt:lpstr>CLASIFICACIÓN DE LAS NECESIDADES</vt:lpstr>
      <vt:lpstr>BIENES Y SERVICIOS</vt:lpstr>
      <vt:lpstr>CONCLUSIÓN </vt:lpstr>
      <vt:lpstr>EL PROBLEMA ECONÓMICO: LA ESCASÉZ</vt:lpstr>
      <vt:lpstr>TAREA: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NECESIDADES Y</dc:title>
  <dc:creator>guille</dc:creator>
  <cp:lastModifiedBy>guille</cp:lastModifiedBy>
  <cp:revision>10</cp:revision>
  <dcterms:created xsi:type="dcterms:W3CDTF">2020-04-23T01:03:32Z</dcterms:created>
  <dcterms:modified xsi:type="dcterms:W3CDTF">2020-04-23T16:57:51Z</dcterms:modified>
</cp:coreProperties>
</file>