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Sistema Nervioso Periférico (SNP)</a:t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Incluye nervios craneales, nervios espinales y ganglios, que se extienden fuera del encéfalo y la medula espinal para conectar el sistema nervioso central(SNC) con el resto del cuerpo</a:t>
            </a:r>
            <a:r>
              <a:rPr lang="es-E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213" y="7142921"/>
            <a:ext cx="8915399" cy="119269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1291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4" y="768626"/>
            <a:ext cx="8911687" cy="5459896"/>
          </a:xfrm>
        </p:spPr>
        <p:txBody>
          <a:bodyPr>
            <a:normAutofit fontScale="90000"/>
          </a:bodyPr>
          <a:lstStyle/>
          <a:p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Nervios Espinales se originan de la medula, mientras que los nervios craneales, excepto el Vago, se originan del tronco encefálico y en su mayoría inervan la cabeza y el cuello.</a:t>
            </a:r>
            <a:b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</a:t>
            </a:r>
            <a:r>
              <a:rPr lang="es-E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Funcionalmente</a:t>
            </a:r>
            <a:br>
              <a:rPr lang="es-E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Divide en Sistema Nervioso Somático           ( Voluntario) y Sistema Nervioso Autónomo            ( Involuntario), este ultimo subdividido en Simpático y Parasimpático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17605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4" y="901148"/>
            <a:ext cx="8911687" cy="3975652"/>
          </a:xfrm>
        </p:spPr>
        <p:txBody>
          <a:bodyPr>
            <a:normAutofit fontScale="90000"/>
          </a:bodyPr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Componentes Principales</a:t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Nervios Craneales: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Doce pares que emergen del encéfalo para inervar principalmente la cabeza y el cuello, aunque el nervio vago también inerva órganos internos del tórax y abdomen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.Nervios Espinales( o Raquídeos):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Treinta y un pares que salen de la medula espinal, inervando el tronco y las extremidades.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7752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4" y="1457739"/>
            <a:ext cx="8911687" cy="3432313"/>
          </a:xfrm>
        </p:spPr>
        <p:txBody>
          <a:bodyPr>
            <a:normAutofit fontScale="90000"/>
          </a:bodyPr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Ganglios: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Grupos de cuerpos celulares neuronales que se encuentran fuera del SNC.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.Plexos Nerviosos: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Redes de nervios espinales que se entrecruzan para formar plexos como el cervical, braquial y lumbosacro, de los que se originan nervios periféricos.</a:t>
            </a: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4985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4" y="1152939"/>
            <a:ext cx="8911687" cy="4015409"/>
          </a:xfrm>
        </p:spPr>
        <p:txBody>
          <a:bodyPr>
            <a:noAutofit/>
          </a:bodyPr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Divisiones Funcionales</a:t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Sistema Nervioso Somático: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Controla las acciones voluntarias al inervar músculos esqueléticos, piel y articulaciones.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.Sistema Nervioso Autónomo(o Vegetativo):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Controla funciones involuntarias como la frecuencia cardiaca( FC), la digestión y las secreciones glandulares, dividiéndose a su vez en: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72764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4" y="675861"/>
            <a:ext cx="8911687" cy="5618921"/>
          </a:xfrm>
        </p:spPr>
        <p:txBody>
          <a:bodyPr>
            <a:noAutofit/>
          </a:bodyPr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.Sistema Nervioso Simpático: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Prepara al cuerpo para la acción ( respuesta de huida o lucha).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Sistema Nervioso Parasimpático: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Promueve la relajación y la digestión.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Sistema Nervioso Entérico: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Una red compleja de neuronas en el tracto gastrointestinal que coordina la función digestiva de forma independiente del SNC.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37528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4" y="1033670"/>
            <a:ext cx="8911687" cy="5526156"/>
          </a:xfrm>
        </p:spPr>
        <p:txBody>
          <a:bodyPr>
            <a:normAutofit fontScale="90000"/>
          </a:bodyPr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Tipos Nervios Por Función</a:t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Nervios Sensoriales( Aferentes):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Transmiten información del cuerpo y del entorno hacia el SNC.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.Nervios Motores( Eferentes):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Transmiten  ordenes desde el SNC hacia los músculos y glándulas. 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.Nervios Mixtos: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Contienen tanto fibras sensoriales como motores.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9597056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48</TotalTime>
  <Words>83</Words>
  <Application>Microsoft Office PowerPoint</Application>
  <PresentationFormat>Panorámica</PresentationFormat>
  <Paragraphs>7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Espiral</vt:lpstr>
      <vt:lpstr>Sistema Nervioso Periférico (SNP)  Incluye nervios craneales, nervios espinales y ganglios, que se extienden fuera del encéfalo y la medula espinal para conectar el sistema nervioso central(SNC) con el resto del cuerpo </vt:lpstr>
      <vt:lpstr>-Los Nervios Espinales se originan de la medula, mientras que los nervios craneales, excepto el Vago, se originan del tronco encefálico y en su mayoría inervan la cabeza y el cuello.                           Funcionalmente  Se Divide en Sistema Nervioso Somático           ( Voluntario) y Sistema Nervioso Autónomo            ( Involuntario), este ultimo subdividido en Simpático y Parasimpático</vt:lpstr>
      <vt:lpstr>Componentes Principales  . Nervios Craneales: Doce pares que emergen del encéfalo para inervar principalmente la cabeza y el cuello, aunque el nervio vago también inerva órganos internos del tórax y abdomen  .Nervios Espinales( o Raquídeos): Treinta y un pares que salen de la medula espinal, inervando el tronco y las extremidades. </vt:lpstr>
      <vt:lpstr>. Ganglios: Grupos de cuerpos celulares neuronales que se encuentran fuera del SNC.  .Plexos Nerviosos: Redes de nervios espinales que se entrecruzan para formar plexos como el cervical, braquial y lumbosacro, de los que se originan nervios periféricos.</vt:lpstr>
      <vt:lpstr>Divisiones Funcionales  . Sistema Nervioso Somático: Controla las acciones voluntarias al inervar músculos esqueléticos, piel y articulaciones.  .Sistema Nervioso Autónomo(o Vegetativo): Controla funciones involuntarias como la frecuencia cardiaca( FC), la digestión y las secreciones glandulares, dividiéndose a su vez en:  </vt:lpstr>
      <vt:lpstr>.Sistema Nervioso Simpático: Prepara al cuerpo para la acción ( respuesta de huida o lucha).  . Sistema Nervioso Parasimpático: Promueve la relajación y la digestión.  Sistema Nervioso Entérico: Una red compleja de neuronas en el tracto gastrointestinal que coordina la función digestiva de forma independiente del SNC. </vt:lpstr>
      <vt:lpstr>Tipos Nervios Por Función  . Nervios Sensoriales( Aferentes): Transmiten información del cuerpo y del entorno hacia el SNC.  .Nervios Motores( Eferentes): Transmiten  ordenes desde el SNC hacia los músculos y glándulas.   .Nervios Mixtos: Contienen tanto fibras sensoriales como motores.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Sistema Nervioso Periférico (SNP) Incluye nervios craneales, nervios espinales y ganglios, que se extienden fuera del encéfalo y la medula espinal para conectar el sistema nervioso central( SNC)</dc:title>
  <dc:creator>PC - ZULMA</dc:creator>
  <cp:lastModifiedBy>PC - ZULMA</cp:lastModifiedBy>
  <cp:revision>8</cp:revision>
  <dcterms:created xsi:type="dcterms:W3CDTF">2025-10-29T16:42:29Z</dcterms:created>
  <dcterms:modified xsi:type="dcterms:W3CDTF">2025-10-29T17:31:24Z</dcterms:modified>
</cp:coreProperties>
</file>