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66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6/7/2021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6/7/2021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6/7/2021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6/7/2021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6/7/2021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6/7/2021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6/7/2021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AAA43D1-53B1-4A5A-B111-668295A513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4553" y="63966"/>
            <a:ext cx="7766936" cy="1646302"/>
          </a:xfrm>
        </p:spPr>
        <p:txBody>
          <a:bodyPr/>
          <a:lstStyle/>
          <a:p>
            <a:pPr algn="ctr"/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PROYECTO INTERDISCIPLINAR ESI</a:t>
            </a:r>
            <a:endParaRPr lang="es-A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6451E6E-6603-4834-A0CB-B82742E952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710268"/>
            <a:ext cx="11517447" cy="5083766"/>
          </a:xfrm>
        </p:spPr>
        <p:txBody>
          <a:bodyPr>
            <a:normAutofit/>
          </a:bodyPr>
          <a:lstStyle/>
          <a:p>
            <a:pPr algn="l"/>
            <a:endParaRPr lang="es-ES" sz="2000" b="1" u="sng" dirty="0">
              <a:solidFill>
                <a:srgbClr val="FF000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ctr"/>
            <a:r>
              <a:rPr lang="es-ES" sz="2400" b="1" u="sng" dirty="0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Eje</a:t>
            </a: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: El cuidado del cuerpo y la salud.</a:t>
            </a:r>
          </a:p>
          <a:p>
            <a:pPr algn="l"/>
            <a:endParaRPr lang="es-ES" sz="2400" b="1" dirty="0">
              <a:solidFill>
                <a:srgbClr val="FF000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ctr"/>
            <a:r>
              <a:rPr lang="es-ES" sz="2400" b="1" u="sng" dirty="0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Tema</a:t>
            </a: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: Alimentación saludable. </a:t>
            </a:r>
          </a:p>
          <a:p>
            <a:pPr algn="l"/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SE DIVIDE EN DOS PARTES</a:t>
            </a:r>
          </a:p>
          <a:p>
            <a:pPr algn="l"/>
            <a:endParaRPr lang="es-AR" sz="2000" b="1" dirty="0">
              <a:solidFill>
                <a:srgbClr val="FF000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l"/>
            <a:r>
              <a:rPr lang="es-AR" sz="2000" b="1" dirty="0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       FECHA DE ENTREGA </a:t>
            </a:r>
          </a:p>
          <a:p>
            <a:pPr algn="l"/>
            <a:r>
              <a:rPr lang="es-AR" sz="2000" b="1" dirty="0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(PRIMER PARTE): 22 DE JUNIO</a:t>
            </a:r>
          </a:p>
          <a:p>
            <a:pPr algn="l"/>
            <a:r>
              <a:rPr lang="es-AR" sz="2000" b="1" dirty="0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(SEGUNDA PARTE): 1 DE JULIO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4613492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FC20F3C-898E-4DFD-8BE2-0F89B5BBBE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65191" y="673290"/>
            <a:ext cx="4672588" cy="700585"/>
          </a:xfrm>
        </p:spPr>
        <p:txBody>
          <a:bodyPr>
            <a:normAutofit fontScale="90000"/>
          </a:bodyPr>
          <a:lstStyle/>
          <a:p>
            <a:pPr algn="ctr"/>
            <a:r>
              <a:rPr lang="es-AR" u="sng" dirty="0"/>
              <a:t>PARA REFLEXIONAR</a:t>
            </a:r>
            <a:r>
              <a:rPr lang="es-AR" dirty="0"/>
              <a:t>:</a:t>
            </a:r>
            <a:br>
              <a:rPr lang="es-AR" dirty="0"/>
            </a:b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95DC9D6-6259-47D2-9C24-5D82F579B1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6140" y="1789825"/>
            <a:ext cx="9735908" cy="4458575"/>
          </a:xfrm>
        </p:spPr>
        <p:txBody>
          <a:bodyPr/>
          <a:lstStyle/>
          <a:p>
            <a:r>
              <a:rPr lang="es-E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¿Consideras que es importante una alimentación saludable en la Adolescencia?</a:t>
            </a:r>
          </a:p>
          <a:p>
            <a:endParaRPr lang="es-E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s-E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¿En este tiempo de pandemia cuidaste tu cuerpo y salud?</a:t>
            </a:r>
          </a:p>
          <a:p>
            <a:endParaRPr lang="es-E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s-E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¿Notaste algunos cambios en estos meses sobre tu salud?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40318750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399B9E-62BD-4222-A52C-10CC42EA86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6767" y="623247"/>
            <a:ext cx="8712326" cy="1537342"/>
          </a:xfrm>
        </p:spPr>
        <p:txBody>
          <a:bodyPr>
            <a:normAutofit fontScale="90000"/>
          </a:bodyPr>
          <a:lstStyle/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tabLst/>
              <a:defRPr/>
            </a:pPr>
            <a:r>
              <a:rPr kumimoji="0" lang="es-E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rebuchet MS" panose="020B0603020202020204"/>
                <a:ea typeface="+mn-ea"/>
                <a:cs typeface="+mn-cs"/>
              </a:rPr>
              <a:t>¿Conocemos qué tipos de alimentos debemos consumir de forma diaria y cuáles son las raciones recomendadas para mantener un peso adecuado y estable durante el crecimiento y en la etapa de la Adolescencia?</a:t>
            </a:r>
            <a:br>
              <a:rPr kumimoji="0" lang="es-E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rebuchet MS" panose="020B0603020202020204"/>
                <a:ea typeface="+mn-ea"/>
                <a:cs typeface="+mn-cs"/>
              </a:rPr>
            </a:br>
            <a:endParaRPr lang="es-AR" dirty="0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C6A981CE-E754-499E-BE5C-2DEFF30BA1C9}"/>
              </a:ext>
            </a:extLst>
          </p:cNvPr>
          <p:cNvSpPr/>
          <p:nvPr/>
        </p:nvSpPr>
        <p:spPr>
          <a:xfrm>
            <a:off x="668740" y="2160589"/>
            <a:ext cx="9225887" cy="42402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lvl="0" algn="ctr" defTabSz="4572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2310"/>
              </a:spcAft>
              <a:buClr>
                <a:srgbClr val="5FCBEF"/>
              </a:buClr>
              <a:buSzPct val="80000"/>
              <a:tabLst/>
              <a:defRPr/>
            </a:pPr>
            <a:r>
              <a:rPr lang="es-AR" b="1" i="1" dirty="0">
                <a:solidFill>
                  <a:srgbClr val="4F6228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s-AR" sz="20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La adolescencia es el momento biológico de mayores cambios en el ser humano, con significativas transformaciones emocionales y sociales que repercuten sobre su alimentación y estilo de vida, influyendo en las preferencias y selección de alimentos</a:t>
            </a:r>
            <a:r>
              <a:rPr kumimoji="0" lang="es-AR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.</a:t>
            </a:r>
            <a:endParaRPr kumimoji="0" lang="es-AR" sz="2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160824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AB81F7-C35D-45B3-A9AD-01BF515C7A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¿Es importante una nutrición adecuada en este periodo? Por qué?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E22D201-0CAF-4E2C-876E-B147109CE2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s-AR" sz="1800" b="1" dirty="0">
                <a:effectLst/>
                <a:highlight>
                  <a:srgbClr val="FFFFFF"/>
                </a:highlight>
                <a:latin typeface="Arial" panose="020B0604020202020204" pitchFamily="34" charset="0"/>
                <a:ea typeface="Arial" panose="020B0604020202020204" pitchFamily="34" charset="0"/>
              </a:rPr>
              <a:t>La</a:t>
            </a:r>
            <a:r>
              <a:rPr lang="es-AR" sz="1800" b="1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ea typeface="Arial" panose="020B0604020202020204" pitchFamily="34" charset="0"/>
              </a:rPr>
              <a:t> Nutrición </a:t>
            </a:r>
            <a:r>
              <a:rPr lang="es-AR" sz="1800" b="1" dirty="0">
                <a:effectLst/>
                <a:highlight>
                  <a:srgbClr val="FFFFFF"/>
                </a:highlight>
                <a:latin typeface="Arial" panose="020B0604020202020204" pitchFamily="34" charset="0"/>
                <a:ea typeface="Arial" panose="020B0604020202020204" pitchFamily="34" charset="0"/>
              </a:rPr>
              <a:t>consiste en obtener los nutrientes que hay en los alimentos, mediante un conjunto de procesos físicos y químicos, y hacerlos llegar a todas las células, para que éstas puedan funcionar</a:t>
            </a:r>
            <a:r>
              <a:rPr lang="es-AR" sz="1800" dirty="0">
                <a:effectLst/>
                <a:highlight>
                  <a:srgbClr val="FFFFFF"/>
                </a:highlight>
                <a:latin typeface="Arial" panose="020B0604020202020204" pitchFamily="34" charset="0"/>
                <a:ea typeface="Arial" panose="020B0604020202020204" pitchFamily="34" charset="0"/>
              </a:rPr>
              <a:t>. </a:t>
            </a:r>
            <a:endParaRPr lang="es-AR" sz="16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s-AR" sz="1800" b="1" dirty="0">
                <a:effectLst/>
                <a:highlight>
                  <a:srgbClr val="FFFFFF"/>
                </a:highlight>
                <a:latin typeface="Arial" panose="020B0604020202020204" pitchFamily="34" charset="0"/>
                <a:ea typeface="Arial" panose="020B0604020202020204" pitchFamily="34" charset="0"/>
              </a:rPr>
              <a:t>Los nutrientes son compuestos químicos contenidos en los alimentos que aportan a las células todo lo que necesitan para vivir.</a:t>
            </a:r>
          </a:p>
          <a:p>
            <a:pPr marL="0" indent="0" algn="just">
              <a:lnSpc>
                <a:spcPct val="150000"/>
              </a:lnSpc>
              <a:spcAft>
                <a:spcPts val="800"/>
              </a:spcAft>
              <a:buNone/>
            </a:pPr>
            <a:r>
              <a:rPr lang="es-AR" sz="1800" b="1" dirty="0">
                <a:effectLst/>
                <a:highlight>
                  <a:srgbClr val="FFFFFF"/>
                </a:highlight>
                <a:latin typeface="Arial" panose="020B0604020202020204" pitchFamily="34" charset="0"/>
                <a:ea typeface="Arial" panose="020B0604020202020204" pitchFamily="34" charset="0"/>
              </a:rPr>
              <a:t> Ejemplos: proteínas, glúcidos, Lípidos</a:t>
            </a:r>
            <a:endParaRPr lang="es-AR" sz="1600" b="1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7905193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6B5D5C1-4FC1-4D29-BDDA-98E50CD375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Una alimentación saludable</a:t>
            </a:r>
            <a:endParaRPr lang="es-A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Marcador de contenido 3">
            <a:extLst>
              <a:ext uri="{FF2B5EF4-FFF2-40B4-BE49-F238E27FC236}">
                <a16:creationId xmlns:a16="http://schemas.microsoft.com/office/drawing/2014/main" id="{1BF8E0BA-57C9-441B-92F4-26DB6FD41E0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41946" y="1640430"/>
            <a:ext cx="7642747" cy="52396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06590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805DB9C-7781-419B-8746-F0FCDCF706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Los nutrientes realizan 3 tipos de funciones en las células:</a:t>
            </a:r>
            <a:endParaRPr lang="es-AR" dirty="0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9BAEFEBC-95A2-4DCB-9767-259A5222AEA0}"/>
              </a:ext>
            </a:extLst>
          </p:cNvPr>
          <p:cNvSpPr/>
          <p:nvPr/>
        </p:nvSpPr>
        <p:spPr>
          <a:xfrm>
            <a:off x="0" y="1801504"/>
            <a:ext cx="11259403" cy="50564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dirty="0"/>
              <a:t>▪	</a:t>
            </a:r>
            <a:r>
              <a:rPr lang="es-ES" sz="2400" u="sng" dirty="0">
                <a:solidFill>
                  <a:srgbClr val="FF0000"/>
                </a:solidFill>
              </a:rPr>
              <a:t>Energética</a:t>
            </a:r>
            <a:r>
              <a:rPr lang="es-ES" sz="2400" dirty="0"/>
              <a:t>: aportan energía para el funcionamiento celular. Necesitamos nutrientes energéticos para poder hacer todas nuestras actividades. Ejemplo: para caminar o correr hay que mover las piernas</a:t>
            </a:r>
          </a:p>
          <a:p>
            <a:r>
              <a:rPr lang="es-ES" sz="2400" dirty="0"/>
              <a:t>▪	</a:t>
            </a:r>
            <a:r>
              <a:rPr lang="es-ES" sz="2400" u="sng" dirty="0">
                <a:solidFill>
                  <a:srgbClr val="FF0000"/>
                </a:solidFill>
              </a:rPr>
              <a:t>Plástica o reparadora</a:t>
            </a:r>
            <a:r>
              <a:rPr lang="es-ES" sz="2400" dirty="0"/>
              <a:t>: proporcionan los elementos materiales necesarios para formar la estructura del organismo en el crecimiento y la renovación del organismo. También durante toda la vida se están reponiendo células que mueren por ejemplo células de la piel.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400" dirty="0"/>
              <a:t>  </a:t>
            </a:r>
            <a:r>
              <a:rPr lang="es-ES" sz="2400" u="sng" dirty="0">
                <a:solidFill>
                  <a:srgbClr val="FF0000"/>
                </a:solidFill>
              </a:rPr>
              <a:t>Reguladora</a:t>
            </a:r>
            <a:r>
              <a:rPr lang="es-ES" sz="2400" dirty="0"/>
              <a:t>: controlan ciertas reacciones químicas que se producen en las células. Para que todo funcione bien en nuestro organismo necesitamos de unos nutrientes que hacen que esto sea posible.</a:t>
            </a:r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41265767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C16DBFB-A994-40DF-971A-3CAEE90B21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672" y="0"/>
            <a:ext cx="10577015" cy="1514901"/>
          </a:xfrm>
        </p:spPr>
        <p:txBody>
          <a:bodyPr>
            <a:normAutofit fontScale="90000"/>
          </a:bodyPr>
          <a:lstStyle/>
          <a:p>
            <a:pPr algn="ctr">
              <a:lnSpc>
                <a:spcPct val="150000"/>
              </a:lnSpc>
              <a:spcAft>
                <a:spcPts val="1800"/>
              </a:spcAft>
            </a:pPr>
            <a:r>
              <a:rPr lang="es-AR" sz="2000" b="1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Existen 6 tipos de nutrientes</a:t>
            </a:r>
            <a:r>
              <a:rPr lang="es-AR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:</a:t>
            </a:r>
            <a:br>
              <a:rPr lang="es-AR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es-AR" sz="18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rial" panose="020B0604020202020204" pitchFamily="34" charset="0"/>
              </a:rPr>
              <a:t>Glúcidos, Lípidos, Proteínas, Vitaminas, Agua y Sales minerales</a:t>
            </a:r>
            <a:r>
              <a:rPr lang="es-AR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. </a:t>
            </a:r>
            <a:br>
              <a:rPr lang="es-AR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</a:br>
            <a:r>
              <a:rPr lang="es-AR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Cada uno cumple unas funciones distintas, aportando los elementos necesarios para nuestras células.</a:t>
            </a:r>
            <a:br>
              <a:rPr lang="es-AR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endParaRPr lang="es-AR" dirty="0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C27BEB0B-DEE5-4544-8AE6-5D0252E3580D}"/>
              </a:ext>
            </a:extLst>
          </p:cNvPr>
          <p:cNvSpPr/>
          <p:nvPr/>
        </p:nvSpPr>
        <p:spPr>
          <a:xfrm>
            <a:off x="0" y="1514901"/>
            <a:ext cx="11891749" cy="53430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6200" marR="7620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s-AR" sz="1800" b="1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Funciones principales de cada tipo de nutriente:</a:t>
            </a:r>
            <a:endParaRPr lang="es-AR" sz="16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lnSpc>
                <a:spcPct val="150000"/>
              </a:lnSpc>
              <a:spcBef>
                <a:spcPts val="1400"/>
              </a:spcBef>
              <a:spcAft>
                <a:spcPts val="600"/>
              </a:spcAft>
              <a:buSzPts val="1000"/>
              <a:buFont typeface="Arial" panose="020B0604020202020204" pitchFamily="34" charset="0"/>
              <a:buChar char="❖"/>
            </a:pPr>
            <a:r>
              <a:rPr lang="es-AR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Noto Sans Symbols"/>
              </a:rPr>
              <a:t>Glúcidos (también llamados Hidratos de Carbono o Azúcares) principalmente de función energética. Aportan energía a las células.</a:t>
            </a:r>
            <a:endParaRPr lang="es-AR" sz="2000" dirty="0">
              <a:effectLst/>
              <a:latin typeface="Noto Sans Symbols"/>
              <a:ea typeface="Noto Sans Symbols"/>
              <a:cs typeface="Noto Sans Symbols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600"/>
              </a:spcAft>
              <a:buSzPts val="1000"/>
              <a:buFont typeface="Arial" panose="020B0604020202020204" pitchFamily="34" charset="0"/>
              <a:buChar char="❖"/>
            </a:pPr>
            <a:r>
              <a:rPr lang="es-AR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Noto Sans Symbols"/>
              </a:rPr>
              <a:t>Lípidos: también de función principal energética (aportan una reserva de energía, siempre serán utilizados en primer lugar los glúcidos como aporte de energía)</a:t>
            </a:r>
            <a:endParaRPr lang="es-AR" sz="2000" dirty="0">
              <a:effectLst/>
              <a:latin typeface="Noto Sans Symbols"/>
              <a:ea typeface="Noto Sans Symbols"/>
              <a:cs typeface="Noto Sans Symbols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600"/>
              </a:spcAft>
              <a:buSzPts val="1000"/>
              <a:buFont typeface="Arial" panose="020B0604020202020204" pitchFamily="34" charset="0"/>
              <a:buChar char="❖"/>
            </a:pPr>
            <a:r>
              <a:rPr lang="es-AR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Noto Sans Symbols"/>
              </a:rPr>
              <a:t>Proteínas: de función principal plástica. Aportan elementos regeneradores para la célula. Vitaminas: función reguladora. Aportan elementos que regulan el buen funcionamiento de todas los elementos y procesos en la célula.</a:t>
            </a:r>
            <a:endParaRPr lang="es-AR" sz="2000" dirty="0">
              <a:effectLst/>
              <a:latin typeface="Noto Sans Symbols"/>
              <a:ea typeface="Noto Sans Symbols"/>
              <a:cs typeface="Noto Sans Symbols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600"/>
              </a:spcAft>
              <a:buSzPts val="1000"/>
              <a:buFont typeface="Arial" panose="020B0604020202020204" pitchFamily="34" charset="0"/>
              <a:buChar char="❖"/>
            </a:pPr>
            <a:r>
              <a:rPr lang="es-AR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Noto Sans Symbols"/>
              </a:rPr>
              <a:t>Sales minerales: reguladora y plástica.</a:t>
            </a:r>
            <a:endParaRPr lang="es-AR" sz="2000" dirty="0">
              <a:effectLst/>
              <a:latin typeface="Noto Sans Symbols"/>
              <a:ea typeface="Noto Sans Symbols"/>
              <a:cs typeface="Noto Sans Symbols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600"/>
              </a:spcAft>
              <a:buSzPts val="1000"/>
              <a:buFont typeface="Arial" panose="020B0604020202020204" pitchFamily="34" charset="0"/>
              <a:buChar char="❖"/>
            </a:pPr>
            <a:r>
              <a:rPr lang="es-AR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Noto Sans Symbols"/>
              </a:rPr>
              <a:t>Agua: tiene muchas funciones específicas.</a:t>
            </a:r>
            <a:endParaRPr lang="es-AR" sz="2000" dirty="0">
              <a:effectLst/>
              <a:latin typeface="Noto Sans Symbols"/>
              <a:ea typeface="Noto Sans Symbols"/>
              <a:cs typeface="Noto Sans Symbols"/>
            </a:endParaRPr>
          </a:p>
        </p:txBody>
      </p:sp>
    </p:spTree>
    <p:extLst>
      <p:ext uri="{BB962C8B-B14F-4D97-AF65-F5344CB8AC3E}">
        <p14:creationId xmlns:p14="http://schemas.microsoft.com/office/powerpoint/2010/main" val="25989458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48D56C40-DB72-4D82-88A0-68CD1911DFDE}"/>
              </a:ext>
            </a:extLst>
          </p:cNvPr>
          <p:cNvSpPr/>
          <p:nvPr/>
        </p:nvSpPr>
        <p:spPr>
          <a:xfrm>
            <a:off x="1" y="0"/>
            <a:ext cx="12191999" cy="685800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ACTIVIDADES -TAREAS A REALIZAR:</a:t>
            </a:r>
          </a:p>
          <a:p>
            <a:pPr algn="ctr"/>
            <a:endParaRPr lang="es-ES" sz="2400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s-ES" u="sng" dirty="0"/>
              <a:t>PRIMERA PARTE – Entrega: 22 DE JUNIO</a:t>
            </a:r>
          </a:p>
          <a:p>
            <a:pPr algn="ctr"/>
            <a:endParaRPr lang="es-ES" dirty="0"/>
          </a:p>
          <a:p>
            <a:r>
              <a:rPr lang="es-ES" dirty="0"/>
              <a:t>1</a:t>
            </a:r>
            <a:r>
              <a:rPr lang="es-ES" sz="2000" dirty="0"/>
              <a:t>) Observar el Video sobre la Importancia de la Alimentación de la Adolescencia y responder a la pregunta que aparece a continuación: https://youtu.be/y9SIxqZKz80  </a:t>
            </a:r>
          </a:p>
          <a:p>
            <a:r>
              <a:rPr lang="es-ES" sz="2000" dirty="0"/>
              <a:t>- ¿Consideras que es importante una alimentación saludable durante el crecimiento y la adolescencia?</a:t>
            </a:r>
          </a:p>
          <a:p>
            <a:r>
              <a:rPr lang="es-ES" sz="2000" dirty="0"/>
              <a:t>2)- ¿Qué es la Nutrición? Explicar brevemente con tus palabras.</a:t>
            </a:r>
          </a:p>
          <a:p>
            <a:r>
              <a:rPr lang="es-ES" sz="2000" dirty="0"/>
              <a:t>3)- Los nutrientes realizan tres tipos de funciones en las células ¿cuáles son? Describir cada una de ellas.</a:t>
            </a:r>
          </a:p>
          <a:p>
            <a:r>
              <a:rPr lang="es-ES" sz="2000" dirty="0"/>
              <a:t>4) ¿Cuáles son los seis tipos de nutrientes?</a:t>
            </a:r>
          </a:p>
          <a:p>
            <a:r>
              <a:rPr lang="es-ES" sz="2000" dirty="0"/>
              <a:t>5)- Describir las funciones principales de cada tipo de nutriente.</a:t>
            </a:r>
          </a:p>
          <a:p>
            <a:r>
              <a:rPr lang="es-ES" sz="2000" dirty="0"/>
              <a:t>6)- Investigar ¿cómo se sabe las calorías que tienen los alimentos?</a:t>
            </a:r>
          </a:p>
          <a:p>
            <a:r>
              <a:rPr lang="es-ES" sz="2000" dirty="0"/>
              <a:t>7)- Nombrar 5 alimentos y sus respectivas calorías. </a:t>
            </a:r>
          </a:p>
          <a:p>
            <a:endParaRPr lang="es-ES" sz="2000" dirty="0"/>
          </a:p>
          <a:p>
            <a:pPr algn="ctr"/>
            <a:r>
              <a:rPr lang="es-ES" sz="2000" u="sng" dirty="0"/>
              <a:t>SEGUNDA PARTE – Entrega 1 DE JULIO</a:t>
            </a:r>
            <a:endParaRPr lang="es-ES" sz="2000" dirty="0"/>
          </a:p>
          <a:p>
            <a:pPr algn="ctr"/>
            <a:endParaRPr lang="es-ES" sz="2000" dirty="0"/>
          </a:p>
          <a:p>
            <a:r>
              <a:rPr lang="es-ES" sz="2000" dirty="0"/>
              <a:t>8)- Dibujar o recortar imágenes de alimentos que consideras saludables.</a:t>
            </a:r>
          </a:p>
          <a:p>
            <a:r>
              <a:rPr lang="es-ES" sz="2000" dirty="0"/>
              <a:t>9)- Elaboración de un afiche sobre qué ingerimos a diario e ilustrar con fotos o imágenes de jóvenes. </a:t>
            </a:r>
          </a:p>
          <a:p>
            <a:r>
              <a:rPr lang="es-ES" sz="2000" dirty="0"/>
              <a:t>10)- Realizar una frase para concientizar sobre una buena alimentación. </a:t>
            </a:r>
          </a:p>
          <a:p>
            <a:r>
              <a:rPr lang="es-ES" sz="2000" dirty="0"/>
              <a:t>Enviar foto del afiche con las imágenes y frases.</a:t>
            </a:r>
          </a:p>
        </p:txBody>
      </p:sp>
    </p:spTree>
    <p:extLst>
      <p:ext uri="{BB962C8B-B14F-4D97-AF65-F5344CB8AC3E}">
        <p14:creationId xmlns:p14="http://schemas.microsoft.com/office/powerpoint/2010/main" val="2517275090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40</TotalTime>
  <Words>707</Words>
  <Application>Microsoft Office PowerPoint</Application>
  <PresentationFormat>Panorámica</PresentationFormat>
  <Paragraphs>53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5" baseType="lpstr">
      <vt:lpstr>Arial</vt:lpstr>
      <vt:lpstr>Calibri</vt:lpstr>
      <vt:lpstr>Noto Sans Symbols</vt:lpstr>
      <vt:lpstr>Times New Roman</vt:lpstr>
      <vt:lpstr>Trebuchet MS</vt:lpstr>
      <vt:lpstr>Wingdings 3</vt:lpstr>
      <vt:lpstr>Faceta</vt:lpstr>
      <vt:lpstr>PROYECTO INTERDISCIPLINAR ESI</vt:lpstr>
      <vt:lpstr>PARA REFLEXIONAR: </vt:lpstr>
      <vt:lpstr>¿Conocemos qué tipos de alimentos debemos consumir de forma diaria y cuáles son las raciones recomendadas para mantener un peso adecuado y estable durante el crecimiento y en la etapa de la Adolescencia? </vt:lpstr>
      <vt:lpstr>¿Es importante una nutrición adecuada en este periodo? Por qué?</vt:lpstr>
      <vt:lpstr>Una alimentación saludable</vt:lpstr>
      <vt:lpstr>Los nutrientes realizan 3 tipos de funciones en las células:</vt:lpstr>
      <vt:lpstr>Existen 6 tipos de nutrientes: Glúcidos, Lípidos, Proteínas, Vitaminas, Agua y Sales minerales.  Cada uno cumple unas funciones distintas, aportando los elementos necesarios para nuestras células. 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PROYECTO INTERDISCIPLINAR ESI</dc:title>
  <dc:creator>sara beatriz ojeda</dc:creator>
  <cp:lastModifiedBy>sara beatriz ojeda</cp:lastModifiedBy>
  <cp:revision>5</cp:revision>
  <dcterms:created xsi:type="dcterms:W3CDTF">2021-06-07T19:35:42Z</dcterms:created>
  <dcterms:modified xsi:type="dcterms:W3CDTF">2021-06-07T20:16:39Z</dcterms:modified>
</cp:coreProperties>
</file>