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2188D-4E55-42F7-84AD-DFB5D2004B29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BBBDF51-AC3C-4E65-B573-C9991AC07776}">
      <dgm:prSet phldrT="[Texto]" custT="1"/>
      <dgm:spPr/>
      <dgm:t>
        <a:bodyPr/>
        <a:lstStyle/>
        <a:p>
          <a:r>
            <a:rPr lang="es-ES" sz="2400" dirty="0" err="1" smtClean="0">
              <a:solidFill>
                <a:schemeClr val="bg1"/>
              </a:solidFill>
            </a:rPr>
            <a:t>τοξικον</a:t>
          </a:r>
          <a:r>
            <a:rPr lang="es-ES" sz="2400" dirty="0" smtClean="0">
              <a:solidFill>
                <a:schemeClr val="bg1"/>
              </a:solidFill>
            </a:rPr>
            <a:t> </a:t>
          </a:r>
        </a:p>
        <a:p>
          <a:r>
            <a:rPr lang="es-ES" sz="2400" dirty="0" smtClean="0">
              <a:solidFill>
                <a:schemeClr val="bg1"/>
              </a:solidFill>
            </a:rPr>
            <a:t>(</a:t>
          </a:r>
          <a:r>
            <a:rPr lang="es-ES" sz="2400" dirty="0" err="1" smtClean="0">
              <a:solidFill>
                <a:schemeClr val="bg1"/>
              </a:solidFill>
            </a:rPr>
            <a:t>toxikon</a:t>
          </a:r>
          <a:r>
            <a:rPr lang="es-ES" sz="2400" dirty="0" smtClean="0">
              <a:solidFill>
                <a:schemeClr val="bg1"/>
              </a:solidFill>
            </a:rPr>
            <a:t> = veneno)</a:t>
          </a:r>
          <a:endParaRPr lang="es-ES" sz="2400" dirty="0">
            <a:solidFill>
              <a:schemeClr val="bg1"/>
            </a:solidFill>
          </a:endParaRPr>
        </a:p>
      </dgm:t>
    </dgm:pt>
    <dgm:pt modelId="{67793D8F-32CE-4EDA-9488-73693140E14F}" type="parTrans" cxnId="{CE3E6493-2D3C-4434-8D39-D576506CAFC0}">
      <dgm:prSet/>
      <dgm:spPr/>
      <dgm:t>
        <a:bodyPr/>
        <a:lstStyle/>
        <a:p>
          <a:endParaRPr lang="es-ES"/>
        </a:p>
      </dgm:t>
    </dgm:pt>
    <dgm:pt modelId="{E5FC1E91-C46E-4A22-8663-2DE0D02E5181}" type="sibTrans" cxnId="{CE3E6493-2D3C-4434-8D39-D576506CAFC0}">
      <dgm:prSet/>
      <dgm:spPr/>
      <dgm:t>
        <a:bodyPr/>
        <a:lstStyle/>
        <a:p>
          <a:endParaRPr lang="es-ES"/>
        </a:p>
      </dgm:t>
    </dgm:pt>
    <dgm:pt modelId="{FB713D58-BE02-4ADB-9EFD-32877E8B5725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err="1" smtClean="0">
              <a:solidFill>
                <a:schemeClr val="bg1"/>
              </a:solidFill>
            </a:rPr>
            <a:t>λογος</a:t>
          </a:r>
          <a:r>
            <a:rPr lang="es-ES" sz="2400" dirty="0" smtClean="0">
              <a:solidFill>
                <a:schemeClr val="bg1"/>
              </a:solidFill>
            </a:rPr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>
              <a:solidFill>
                <a:schemeClr val="bg1"/>
              </a:solidFill>
            </a:rPr>
            <a:t>(logos = discurso). </a:t>
          </a:r>
        </a:p>
        <a:p>
          <a:pPr lvl="0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dirty="0">
            <a:solidFill>
              <a:schemeClr val="bg1"/>
            </a:solidFill>
          </a:endParaRPr>
        </a:p>
      </dgm:t>
    </dgm:pt>
    <dgm:pt modelId="{554E883B-E9FD-41BC-A845-E99B64139DDD}" type="parTrans" cxnId="{82C58015-CF86-43E0-9346-C93D77E9E3A7}">
      <dgm:prSet/>
      <dgm:spPr/>
      <dgm:t>
        <a:bodyPr/>
        <a:lstStyle/>
        <a:p>
          <a:endParaRPr lang="es-ES"/>
        </a:p>
      </dgm:t>
    </dgm:pt>
    <dgm:pt modelId="{3C1244E6-F4E6-4078-98BE-068962CE1ABB}" type="sibTrans" cxnId="{82C58015-CF86-43E0-9346-C93D77E9E3A7}">
      <dgm:prSet/>
      <dgm:spPr/>
      <dgm:t>
        <a:bodyPr/>
        <a:lstStyle/>
        <a:p>
          <a:endParaRPr lang="es-ES"/>
        </a:p>
      </dgm:t>
    </dgm:pt>
    <dgm:pt modelId="{10DF08B3-E492-4075-A195-7DA15A3FC271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dirty="0" smtClean="0">
              <a:solidFill>
                <a:schemeClr val="bg1"/>
              </a:solidFill>
            </a:rPr>
            <a:t> Es la ciencia que se ocupa de estudiar los venenos y su presencia en el cuerpo humano.</a:t>
          </a:r>
          <a:r>
            <a:rPr lang="es-ES" sz="2400" dirty="0" smtClean="0"/>
            <a:t> </a:t>
          </a:r>
          <a:endParaRPr lang="es-ES" sz="2300" dirty="0"/>
        </a:p>
      </dgm:t>
    </dgm:pt>
    <dgm:pt modelId="{F4C12535-2EB7-4DFA-84C1-F7A23AA12D81}" type="parTrans" cxnId="{75E670C2-344A-4801-B466-662138A9B31A}">
      <dgm:prSet/>
      <dgm:spPr/>
      <dgm:t>
        <a:bodyPr/>
        <a:lstStyle/>
        <a:p>
          <a:endParaRPr lang="es-ES"/>
        </a:p>
      </dgm:t>
    </dgm:pt>
    <dgm:pt modelId="{18BF8179-6688-4DA0-A162-546E73302736}" type="sibTrans" cxnId="{75E670C2-344A-4801-B466-662138A9B31A}">
      <dgm:prSet/>
      <dgm:spPr/>
      <dgm:t>
        <a:bodyPr/>
        <a:lstStyle/>
        <a:p>
          <a:endParaRPr lang="es-ES"/>
        </a:p>
      </dgm:t>
    </dgm:pt>
    <dgm:pt modelId="{D63BE3A3-EED6-4E74-99EF-0F7BB422730B}" type="pres">
      <dgm:prSet presAssocID="{F3F2188D-4E55-42F7-84AD-DFB5D2004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E6D35A-8F73-4AE7-B060-30B48E0C2A5B}" type="pres">
      <dgm:prSet presAssocID="{4BBBDF51-AC3C-4E65-B573-C9991AC077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9136A4-295F-4FB4-94C2-DF4884C352CE}" type="pres">
      <dgm:prSet presAssocID="{E5FC1E91-C46E-4A22-8663-2DE0D02E5181}" presName="sibTrans" presStyleCnt="0"/>
      <dgm:spPr/>
    </dgm:pt>
    <dgm:pt modelId="{B638BE79-1810-4A11-A85D-F10351FE8702}" type="pres">
      <dgm:prSet presAssocID="{FB713D58-BE02-4ADB-9EFD-32877E8B572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E133C-1CF4-4692-A218-00AB92FAF9F3}" type="pres">
      <dgm:prSet presAssocID="{3C1244E6-F4E6-4078-98BE-068962CE1ABB}" presName="sibTrans" presStyleCnt="0"/>
      <dgm:spPr/>
    </dgm:pt>
    <dgm:pt modelId="{C79D7F7E-9688-4A13-9A3D-4E73608FAF02}" type="pres">
      <dgm:prSet presAssocID="{10DF08B3-E492-4075-A195-7DA15A3FC2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C58015-CF86-43E0-9346-C93D77E9E3A7}" srcId="{F3F2188D-4E55-42F7-84AD-DFB5D2004B29}" destId="{FB713D58-BE02-4ADB-9EFD-32877E8B5725}" srcOrd="1" destOrd="0" parTransId="{554E883B-E9FD-41BC-A845-E99B64139DDD}" sibTransId="{3C1244E6-F4E6-4078-98BE-068962CE1ABB}"/>
    <dgm:cxn modelId="{75E670C2-344A-4801-B466-662138A9B31A}" srcId="{F3F2188D-4E55-42F7-84AD-DFB5D2004B29}" destId="{10DF08B3-E492-4075-A195-7DA15A3FC271}" srcOrd="2" destOrd="0" parTransId="{F4C12535-2EB7-4DFA-84C1-F7A23AA12D81}" sibTransId="{18BF8179-6688-4DA0-A162-546E73302736}"/>
    <dgm:cxn modelId="{034D54D1-FAF4-48D2-A9E5-A4CBE770E2B1}" type="presOf" srcId="{4BBBDF51-AC3C-4E65-B573-C9991AC07776}" destId="{C9E6D35A-8F73-4AE7-B060-30B48E0C2A5B}" srcOrd="0" destOrd="0" presId="urn:microsoft.com/office/officeart/2005/8/layout/default"/>
    <dgm:cxn modelId="{CE3E6493-2D3C-4434-8D39-D576506CAFC0}" srcId="{F3F2188D-4E55-42F7-84AD-DFB5D2004B29}" destId="{4BBBDF51-AC3C-4E65-B573-C9991AC07776}" srcOrd="0" destOrd="0" parTransId="{67793D8F-32CE-4EDA-9488-73693140E14F}" sibTransId="{E5FC1E91-C46E-4A22-8663-2DE0D02E5181}"/>
    <dgm:cxn modelId="{F7EAB1A3-1E8D-4B10-BA6B-AACD93D21460}" type="presOf" srcId="{10DF08B3-E492-4075-A195-7DA15A3FC271}" destId="{C79D7F7E-9688-4A13-9A3D-4E73608FAF02}" srcOrd="0" destOrd="0" presId="urn:microsoft.com/office/officeart/2005/8/layout/default"/>
    <dgm:cxn modelId="{ED4A7378-5A6D-4A82-BDE1-F51E88BF0B36}" type="presOf" srcId="{FB713D58-BE02-4ADB-9EFD-32877E8B5725}" destId="{B638BE79-1810-4A11-A85D-F10351FE8702}" srcOrd="0" destOrd="0" presId="urn:microsoft.com/office/officeart/2005/8/layout/default"/>
    <dgm:cxn modelId="{22BA65EF-BDDC-4313-BF99-817AC0240A9B}" type="presOf" srcId="{F3F2188D-4E55-42F7-84AD-DFB5D2004B29}" destId="{D63BE3A3-EED6-4E74-99EF-0F7BB422730B}" srcOrd="0" destOrd="0" presId="urn:microsoft.com/office/officeart/2005/8/layout/default"/>
    <dgm:cxn modelId="{21A176F0-ABB6-4BD0-B2EB-FDE86E6552F4}" type="presParOf" srcId="{D63BE3A3-EED6-4E74-99EF-0F7BB422730B}" destId="{C9E6D35A-8F73-4AE7-B060-30B48E0C2A5B}" srcOrd="0" destOrd="0" presId="urn:microsoft.com/office/officeart/2005/8/layout/default"/>
    <dgm:cxn modelId="{CB92FC0A-05F9-4896-A610-0BDC78345A34}" type="presParOf" srcId="{D63BE3A3-EED6-4E74-99EF-0F7BB422730B}" destId="{899136A4-295F-4FB4-94C2-DF4884C352CE}" srcOrd="1" destOrd="0" presId="urn:microsoft.com/office/officeart/2005/8/layout/default"/>
    <dgm:cxn modelId="{809F5FF3-E523-4775-82B4-490CD79F10B3}" type="presParOf" srcId="{D63BE3A3-EED6-4E74-99EF-0F7BB422730B}" destId="{B638BE79-1810-4A11-A85D-F10351FE8702}" srcOrd="2" destOrd="0" presId="urn:microsoft.com/office/officeart/2005/8/layout/default"/>
    <dgm:cxn modelId="{0FE87A7E-CFBA-4C6E-8D8D-1DE514375132}" type="presParOf" srcId="{D63BE3A3-EED6-4E74-99EF-0F7BB422730B}" destId="{552E133C-1CF4-4692-A218-00AB92FAF9F3}" srcOrd="3" destOrd="0" presId="urn:microsoft.com/office/officeart/2005/8/layout/default"/>
    <dgm:cxn modelId="{4E7DE6B3-A052-444B-8BCE-6A5646DBD810}" type="presParOf" srcId="{D63BE3A3-EED6-4E74-99EF-0F7BB422730B}" destId="{C79D7F7E-9688-4A13-9A3D-4E73608FAF0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A0116-E67B-4D11-9AEF-9E4C9D451EDD}" type="doc">
      <dgm:prSet loTypeId="urn:microsoft.com/office/officeart/2005/8/layout/radial2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2ED871EE-66D4-40D6-ABEA-FD1CC2185217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AMBIENTAL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590872-3284-42AB-8758-0616C1481D29}" type="parTrans" cxnId="{3580277C-630C-4F74-B9A6-4691890FF168}">
      <dgm:prSet/>
      <dgm:spPr/>
      <dgm:t>
        <a:bodyPr/>
        <a:lstStyle/>
        <a:p>
          <a:endParaRPr lang="es-ES"/>
        </a:p>
      </dgm:t>
    </dgm:pt>
    <dgm:pt modelId="{802FEBFA-D607-42BD-882A-805155F7BBB6}" type="sibTrans" cxnId="{3580277C-630C-4F74-B9A6-4691890FF168}">
      <dgm:prSet/>
      <dgm:spPr/>
      <dgm:t>
        <a:bodyPr/>
        <a:lstStyle/>
        <a:p>
          <a:endParaRPr lang="es-ES"/>
        </a:p>
      </dgm:t>
    </dgm:pt>
    <dgm:pt modelId="{1465155C-1018-46FB-B8ED-840023C62139}">
      <dgm:prSet phldrT="[Texto]" custT="1"/>
      <dgm:spPr/>
      <dgm:t>
        <a:bodyPr/>
        <a:lstStyle/>
        <a:p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C3DD2A-EAC8-4F11-8DFA-B87E1C4713A8}" type="parTrans" cxnId="{7CA55943-0441-4B6B-9D15-96D8EBF57781}">
      <dgm:prSet/>
      <dgm:spPr/>
      <dgm:t>
        <a:bodyPr/>
        <a:lstStyle/>
        <a:p>
          <a:endParaRPr lang="es-ES"/>
        </a:p>
      </dgm:t>
    </dgm:pt>
    <dgm:pt modelId="{D43F62E1-6521-4240-8DD1-F9A38EBED94E}" type="sibTrans" cxnId="{7CA55943-0441-4B6B-9D15-96D8EBF57781}">
      <dgm:prSet/>
      <dgm:spPr/>
      <dgm:t>
        <a:bodyPr/>
        <a:lstStyle/>
        <a:p>
          <a:endParaRPr lang="es-ES"/>
        </a:p>
      </dgm:t>
    </dgm:pt>
    <dgm:pt modelId="{F467FC0F-7FCB-4DFF-83F4-98F9F3E62BCC}">
      <dgm:prSet phldrT="[Texto]" custT="1"/>
      <dgm:spPr/>
      <dgm:t>
        <a:bodyPr/>
        <a:lstStyle/>
        <a:p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A82DC-DA37-4BAB-BD1A-0E616B851DE6}" type="parTrans" cxnId="{72736837-5905-4DCC-82AC-96628DB73C4F}">
      <dgm:prSet/>
      <dgm:spPr/>
      <dgm:t>
        <a:bodyPr/>
        <a:lstStyle/>
        <a:p>
          <a:endParaRPr lang="es-ES"/>
        </a:p>
      </dgm:t>
    </dgm:pt>
    <dgm:pt modelId="{64957094-C25E-4F87-A91C-BEDA013E21CC}" type="sibTrans" cxnId="{72736837-5905-4DCC-82AC-96628DB73C4F}">
      <dgm:prSet/>
      <dgm:spPr/>
      <dgm:t>
        <a:bodyPr/>
        <a:lstStyle/>
        <a:p>
          <a:endParaRPr lang="es-ES"/>
        </a:p>
      </dgm:t>
    </dgm:pt>
    <dgm:pt modelId="{46750984-360D-4521-BE68-61FBAA193807}">
      <dgm:prSet phldrT="[Texto]" custT="1"/>
      <dgm:spPr/>
      <dgm:t>
        <a:bodyPr/>
        <a:lstStyle/>
        <a:p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0544EA-6857-4100-A4C4-F977E37A646A}" type="parTrans" cxnId="{A0DA3D46-2DF2-468F-83E8-64695ECC86C7}">
      <dgm:prSet/>
      <dgm:spPr/>
      <dgm:t>
        <a:bodyPr/>
        <a:lstStyle/>
        <a:p>
          <a:endParaRPr lang="es-ES"/>
        </a:p>
      </dgm:t>
    </dgm:pt>
    <dgm:pt modelId="{418F99B9-B605-4EA4-B019-77D47C442A06}" type="sibTrans" cxnId="{A0DA3D46-2DF2-468F-83E8-64695ECC86C7}">
      <dgm:prSet/>
      <dgm:spPr/>
      <dgm:t>
        <a:bodyPr/>
        <a:lstStyle/>
        <a:p>
          <a:endParaRPr lang="es-ES"/>
        </a:p>
      </dgm:t>
    </dgm:pt>
    <dgm:pt modelId="{ED607BEB-9461-45A9-A2FC-E90BF76C1753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INDUSTRIAL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67A985-B3F7-4DA0-B1B7-ADCF9805913D}" type="parTrans" cxnId="{7A7638F5-1217-4DC6-A220-37ACC6EE6C25}">
      <dgm:prSet/>
      <dgm:spPr/>
      <dgm:t>
        <a:bodyPr/>
        <a:lstStyle/>
        <a:p>
          <a:endParaRPr lang="es-ES"/>
        </a:p>
      </dgm:t>
    </dgm:pt>
    <dgm:pt modelId="{A4330996-9DF2-4593-B896-A9D40D0BAFA7}" type="sibTrans" cxnId="{7A7638F5-1217-4DC6-A220-37ACC6EE6C25}">
      <dgm:prSet/>
      <dgm:spPr/>
      <dgm:t>
        <a:bodyPr/>
        <a:lstStyle/>
        <a:p>
          <a:endParaRPr lang="es-ES"/>
        </a:p>
      </dgm:t>
    </dgm:pt>
    <dgm:pt modelId="{84218B15-B51D-4068-9D01-D80985FBC2C7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ALIMENTARIA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596B8A-5605-4835-8656-62906E848E5C}" type="parTrans" cxnId="{B4C95DA2-FF54-4E27-A887-996F3127B7AC}">
      <dgm:prSet/>
      <dgm:spPr/>
      <dgm:t>
        <a:bodyPr/>
        <a:lstStyle/>
        <a:p>
          <a:endParaRPr lang="es-ES"/>
        </a:p>
      </dgm:t>
    </dgm:pt>
    <dgm:pt modelId="{58985F10-F04D-4062-89F9-6EA533E496D3}" type="sibTrans" cxnId="{B4C95DA2-FF54-4E27-A887-996F3127B7AC}">
      <dgm:prSet/>
      <dgm:spPr/>
      <dgm:t>
        <a:bodyPr/>
        <a:lstStyle/>
        <a:p>
          <a:endParaRPr lang="es-ES"/>
        </a:p>
      </dgm:t>
    </dgm:pt>
    <dgm:pt modelId="{FF6842ED-2318-4774-9196-C6D73753A3D2}">
      <dgm:prSet phldrT="[Texto]" custT="1"/>
      <dgm:spPr/>
      <dgm:t>
        <a:bodyPr/>
        <a:lstStyle/>
        <a:p>
          <a:r>
            <a:rPr lang="es-E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CLÍNICA</a:t>
          </a:r>
          <a:endParaRPr lang="es-ES" sz="11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CE8A1C-BE3C-4B09-BCDE-15C152E5CAA3}" type="parTrans" cxnId="{D5FA0DD6-E8B8-40C0-94C5-492AFDF5FA5A}">
      <dgm:prSet/>
      <dgm:spPr/>
      <dgm:t>
        <a:bodyPr/>
        <a:lstStyle/>
        <a:p>
          <a:endParaRPr lang="es-ES"/>
        </a:p>
      </dgm:t>
    </dgm:pt>
    <dgm:pt modelId="{E4011E05-5496-4438-B064-991FD4C013AF}" type="sibTrans" cxnId="{D5FA0DD6-E8B8-40C0-94C5-492AFDF5FA5A}">
      <dgm:prSet/>
      <dgm:spPr/>
      <dgm:t>
        <a:bodyPr/>
        <a:lstStyle/>
        <a:p>
          <a:endParaRPr lang="es-ES"/>
        </a:p>
      </dgm:t>
    </dgm:pt>
    <dgm:pt modelId="{F788C7A8-BF0C-44CB-AF98-8A110CD59F68}" type="pres">
      <dgm:prSet presAssocID="{1E6A0116-E67B-4D11-9AEF-9E4C9D451ED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2F6B584-8B45-46FF-A3D4-A15149896710}" type="pres">
      <dgm:prSet presAssocID="{1E6A0116-E67B-4D11-9AEF-9E4C9D451EDD}" presName="cycle" presStyleCnt="0"/>
      <dgm:spPr/>
    </dgm:pt>
    <dgm:pt modelId="{17E64442-A307-4041-9913-70E20A622559}" type="pres">
      <dgm:prSet presAssocID="{1E6A0116-E67B-4D11-9AEF-9E4C9D451EDD}" presName="centerShape" presStyleCnt="0"/>
      <dgm:spPr/>
    </dgm:pt>
    <dgm:pt modelId="{7F6A0DF4-A3B7-4A8B-B79B-7CEAD41257DB}" type="pres">
      <dgm:prSet presAssocID="{1E6A0116-E67B-4D11-9AEF-9E4C9D451EDD}" presName="connSite" presStyleLbl="node1" presStyleIdx="0" presStyleCnt="5"/>
      <dgm:spPr/>
    </dgm:pt>
    <dgm:pt modelId="{5A73A1C1-A78D-4B44-8800-6F7B6F937A2A}" type="pres">
      <dgm:prSet presAssocID="{1E6A0116-E67B-4D11-9AEF-9E4C9D451EDD}" presName="visibl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F2BC2C-47CC-4BEE-8983-D62E32C8C246}" type="pres">
      <dgm:prSet presAssocID="{8A590872-3284-42AB-8758-0616C1481D29}" presName="Name25" presStyleLbl="parChTrans1D1" presStyleIdx="0" presStyleCnt="4"/>
      <dgm:spPr/>
      <dgm:t>
        <a:bodyPr/>
        <a:lstStyle/>
        <a:p>
          <a:endParaRPr lang="es-ES"/>
        </a:p>
      </dgm:t>
    </dgm:pt>
    <dgm:pt modelId="{C7A240C3-BE7A-4F3F-B416-19CF9F6FF524}" type="pres">
      <dgm:prSet presAssocID="{2ED871EE-66D4-40D6-ABEA-FD1CC2185217}" presName="node" presStyleCnt="0"/>
      <dgm:spPr/>
    </dgm:pt>
    <dgm:pt modelId="{CE2C134C-C419-4ADC-BEE7-92ADCAD249C2}" type="pres">
      <dgm:prSet presAssocID="{2ED871EE-66D4-40D6-ABEA-FD1CC2185217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C77AE5-8C88-4E9C-B1DF-E8E0871A8408}" type="pres">
      <dgm:prSet presAssocID="{2ED871EE-66D4-40D6-ABEA-FD1CC2185217}" presName="childNode" presStyleLbl="revTx" presStyleIdx="0" presStyleCnt="1">
        <dgm:presLayoutVars>
          <dgm:bulletEnabled val="1"/>
        </dgm:presLayoutVars>
      </dgm:prSet>
      <dgm:spPr/>
    </dgm:pt>
    <dgm:pt modelId="{5C5652DB-675D-4BD1-A475-8D1D46647A38}" type="pres">
      <dgm:prSet presAssocID="{97596B8A-5605-4835-8656-62906E848E5C}" presName="Name25" presStyleLbl="parChTrans1D1" presStyleIdx="1" presStyleCnt="4"/>
      <dgm:spPr/>
      <dgm:t>
        <a:bodyPr/>
        <a:lstStyle/>
        <a:p>
          <a:endParaRPr lang="es-ES"/>
        </a:p>
      </dgm:t>
    </dgm:pt>
    <dgm:pt modelId="{1141FD07-D4DD-47ED-AB94-FFBC95422833}" type="pres">
      <dgm:prSet presAssocID="{84218B15-B51D-4068-9D01-D80985FBC2C7}" presName="node" presStyleCnt="0"/>
      <dgm:spPr/>
    </dgm:pt>
    <dgm:pt modelId="{C1813804-0153-497A-9CF5-F225B31A0448}" type="pres">
      <dgm:prSet presAssocID="{84218B15-B51D-4068-9D01-D80985FBC2C7}" presName="parentNode" presStyleLbl="node1" presStyleIdx="2" presStyleCnt="5" custScaleX="112123" custScaleY="10093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2BE2FF-02F3-4AC2-825F-E15CAE1C5DF6}" type="pres">
      <dgm:prSet presAssocID="{84218B15-B51D-4068-9D01-D80985FBC2C7}" presName="childNode" presStyleLbl="revTx" presStyleIdx="0" presStyleCnt="1">
        <dgm:presLayoutVars>
          <dgm:bulletEnabled val="1"/>
        </dgm:presLayoutVars>
      </dgm:prSet>
      <dgm:spPr/>
    </dgm:pt>
    <dgm:pt modelId="{F7E4A0B7-FA51-4121-960E-3E8383AEB68A}" type="pres">
      <dgm:prSet presAssocID="{35CE8A1C-BE3C-4B09-BCDE-15C152E5CAA3}" presName="Name25" presStyleLbl="parChTrans1D1" presStyleIdx="2" presStyleCnt="4"/>
      <dgm:spPr/>
      <dgm:t>
        <a:bodyPr/>
        <a:lstStyle/>
        <a:p>
          <a:endParaRPr lang="es-ES"/>
        </a:p>
      </dgm:t>
    </dgm:pt>
    <dgm:pt modelId="{9AAC7292-2931-4866-B55F-F4E1C3FC1669}" type="pres">
      <dgm:prSet presAssocID="{FF6842ED-2318-4774-9196-C6D73753A3D2}" presName="node" presStyleCnt="0"/>
      <dgm:spPr/>
    </dgm:pt>
    <dgm:pt modelId="{01E48213-4BCC-4265-AD4C-066A23952EE9}" type="pres">
      <dgm:prSet presAssocID="{FF6842ED-2318-4774-9196-C6D73753A3D2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90F450-7B90-4FAD-816F-AF33D11975FC}" type="pres">
      <dgm:prSet presAssocID="{FF6842ED-2318-4774-9196-C6D73753A3D2}" presName="childNode" presStyleLbl="revTx" presStyleIdx="0" presStyleCnt="1">
        <dgm:presLayoutVars>
          <dgm:bulletEnabled val="1"/>
        </dgm:presLayoutVars>
      </dgm:prSet>
      <dgm:spPr/>
    </dgm:pt>
    <dgm:pt modelId="{D88FD1A1-9CC0-49EE-9C22-CC50A019DDFF}" type="pres">
      <dgm:prSet presAssocID="{CB67A985-B3F7-4DA0-B1B7-ADCF9805913D}" presName="Name25" presStyleLbl="parChTrans1D1" presStyleIdx="3" presStyleCnt="4"/>
      <dgm:spPr/>
      <dgm:t>
        <a:bodyPr/>
        <a:lstStyle/>
        <a:p>
          <a:endParaRPr lang="es-ES"/>
        </a:p>
      </dgm:t>
    </dgm:pt>
    <dgm:pt modelId="{1FDADF96-B73F-4B84-9F06-9459E6CD30A0}" type="pres">
      <dgm:prSet presAssocID="{ED607BEB-9461-45A9-A2FC-E90BF76C1753}" presName="node" presStyleCnt="0"/>
      <dgm:spPr/>
    </dgm:pt>
    <dgm:pt modelId="{24B5560A-8C6F-46FB-9800-AD5FB72E7994}" type="pres">
      <dgm:prSet presAssocID="{ED607BEB-9461-45A9-A2FC-E90BF76C1753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DB1F76-6807-45BA-8116-BC4E2C9FDE53}" type="pres">
      <dgm:prSet presAssocID="{ED607BEB-9461-45A9-A2FC-E90BF76C175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FA0DD6-E8B8-40C0-94C5-492AFDF5FA5A}" srcId="{1E6A0116-E67B-4D11-9AEF-9E4C9D451EDD}" destId="{FF6842ED-2318-4774-9196-C6D73753A3D2}" srcOrd="2" destOrd="0" parTransId="{35CE8A1C-BE3C-4B09-BCDE-15C152E5CAA3}" sibTransId="{E4011E05-5496-4438-B064-991FD4C013AF}"/>
    <dgm:cxn modelId="{3580277C-630C-4F74-B9A6-4691890FF168}" srcId="{1E6A0116-E67B-4D11-9AEF-9E4C9D451EDD}" destId="{2ED871EE-66D4-40D6-ABEA-FD1CC2185217}" srcOrd="0" destOrd="0" parTransId="{8A590872-3284-42AB-8758-0616C1481D29}" sibTransId="{802FEBFA-D607-42BD-882A-805155F7BBB6}"/>
    <dgm:cxn modelId="{AFB907D2-6119-4105-AF22-F07AC6DEA666}" type="presOf" srcId="{84218B15-B51D-4068-9D01-D80985FBC2C7}" destId="{C1813804-0153-497A-9CF5-F225B31A0448}" srcOrd="0" destOrd="0" presId="urn:microsoft.com/office/officeart/2005/8/layout/radial2"/>
    <dgm:cxn modelId="{0F8B7038-9F5C-4F12-BAD7-B52336C3AB12}" type="presOf" srcId="{97596B8A-5605-4835-8656-62906E848E5C}" destId="{5C5652DB-675D-4BD1-A475-8D1D46647A38}" srcOrd="0" destOrd="0" presId="urn:microsoft.com/office/officeart/2005/8/layout/radial2"/>
    <dgm:cxn modelId="{A0DA3D46-2DF2-468F-83E8-64695ECC86C7}" srcId="{ED607BEB-9461-45A9-A2FC-E90BF76C1753}" destId="{46750984-360D-4521-BE68-61FBAA193807}" srcOrd="2" destOrd="0" parTransId="{3E0544EA-6857-4100-A4C4-F977E37A646A}" sibTransId="{418F99B9-B605-4EA4-B019-77D47C442A06}"/>
    <dgm:cxn modelId="{7C032ADA-EC86-4D37-9C7E-EC62A892D2BF}" type="presOf" srcId="{CB67A985-B3F7-4DA0-B1B7-ADCF9805913D}" destId="{D88FD1A1-9CC0-49EE-9C22-CC50A019DDFF}" srcOrd="0" destOrd="0" presId="urn:microsoft.com/office/officeart/2005/8/layout/radial2"/>
    <dgm:cxn modelId="{90A836D9-E278-4573-AC8C-A836FEFD1D21}" type="presOf" srcId="{FF6842ED-2318-4774-9196-C6D73753A3D2}" destId="{01E48213-4BCC-4265-AD4C-066A23952EE9}" srcOrd="0" destOrd="0" presId="urn:microsoft.com/office/officeart/2005/8/layout/radial2"/>
    <dgm:cxn modelId="{7A7638F5-1217-4DC6-A220-37ACC6EE6C25}" srcId="{1E6A0116-E67B-4D11-9AEF-9E4C9D451EDD}" destId="{ED607BEB-9461-45A9-A2FC-E90BF76C1753}" srcOrd="3" destOrd="0" parTransId="{CB67A985-B3F7-4DA0-B1B7-ADCF9805913D}" sibTransId="{A4330996-9DF2-4593-B896-A9D40D0BAFA7}"/>
    <dgm:cxn modelId="{31B1458F-9AE5-4864-9990-46A1DC1886CE}" type="presOf" srcId="{ED607BEB-9461-45A9-A2FC-E90BF76C1753}" destId="{24B5560A-8C6F-46FB-9800-AD5FB72E7994}" srcOrd="0" destOrd="0" presId="urn:microsoft.com/office/officeart/2005/8/layout/radial2"/>
    <dgm:cxn modelId="{7F64B865-B38B-4FF1-8552-DB782A335310}" type="presOf" srcId="{2ED871EE-66D4-40D6-ABEA-FD1CC2185217}" destId="{CE2C134C-C419-4ADC-BEE7-92ADCAD249C2}" srcOrd="0" destOrd="0" presId="urn:microsoft.com/office/officeart/2005/8/layout/radial2"/>
    <dgm:cxn modelId="{C3EA63C8-D4A1-4DAB-B816-AE481D28413E}" type="presOf" srcId="{46750984-360D-4521-BE68-61FBAA193807}" destId="{C2DB1F76-6807-45BA-8116-BC4E2C9FDE53}" srcOrd="0" destOrd="2" presId="urn:microsoft.com/office/officeart/2005/8/layout/radial2"/>
    <dgm:cxn modelId="{2A016CB8-F2E6-453E-9DD7-DF8658D18E65}" type="presOf" srcId="{F467FC0F-7FCB-4DFF-83F4-98F9F3E62BCC}" destId="{C2DB1F76-6807-45BA-8116-BC4E2C9FDE53}" srcOrd="0" destOrd="1" presId="urn:microsoft.com/office/officeart/2005/8/layout/radial2"/>
    <dgm:cxn modelId="{E05EADC2-38A7-4AF3-A2A2-309B566F35F6}" type="presOf" srcId="{1465155C-1018-46FB-B8ED-840023C62139}" destId="{C2DB1F76-6807-45BA-8116-BC4E2C9FDE53}" srcOrd="0" destOrd="0" presId="urn:microsoft.com/office/officeart/2005/8/layout/radial2"/>
    <dgm:cxn modelId="{B4C95DA2-FF54-4E27-A887-996F3127B7AC}" srcId="{1E6A0116-E67B-4D11-9AEF-9E4C9D451EDD}" destId="{84218B15-B51D-4068-9D01-D80985FBC2C7}" srcOrd="1" destOrd="0" parTransId="{97596B8A-5605-4835-8656-62906E848E5C}" sibTransId="{58985F10-F04D-4062-89F9-6EA533E496D3}"/>
    <dgm:cxn modelId="{A841BE20-D8AD-4EBD-B3BA-1D32ABA6BFFF}" type="presOf" srcId="{8A590872-3284-42AB-8758-0616C1481D29}" destId="{74F2BC2C-47CC-4BEE-8983-D62E32C8C246}" srcOrd="0" destOrd="0" presId="urn:microsoft.com/office/officeart/2005/8/layout/radial2"/>
    <dgm:cxn modelId="{7CA55943-0441-4B6B-9D15-96D8EBF57781}" srcId="{ED607BEB-9461-45A9-A2FC-E90BF76C1753}" destId="{1465155C-1018-46FB-B8ED-840023C62139}" srcOrd="0" destOrd="0" parTransId="{5EC3DD2A-EAC8-4F11-8DFA-B87E1C4713A8}" sibTransId="{D43F62E1-6521-4240-8DD1-F9A38EBED94E}"/>
    <dgm:cxn modelId="{72736837-5905-4DCC-82AC-96628DB73C4F}" srcId="{ED607BEB-9461-45A9-A2FC-E90BF76C1753}" destId="{F467FC0F-7FCB-4DFF-83F4-98F9F3E62BCC}" srcOrd="1" destOrd="0" parTransId="{22AA82DC-DA37-4BAB-BD1A-0E616B851DE6}" sibTransId="{64957094-C25E-4F87-A91C-BEDA013E21CC}"/>
    <dgm:cxn modelId="{5D66BE9C-1B56-4B6D-AEAC-E54F93F896B2}" type="presOf" srcId="{1E6A0116-E67B-4D11-9AEF-9E4C9D451EDD}" destId="{F788C7A8-BF0C-44CB-AF98-8A110CD59F68}" srcOrd="0" destOrd="0" presId="urn:microsoft.com/office/officeart/2005/8/layout/radial2"/>
    <dgm:cxn modelId="{12032373-7F28-42AA-889E-23F11D04A908}" type="presOf" srcId="{35CE8A1C-BE3C-4B09-BCDE-15C152E5CAA3}" destId="{F7E4A0B7-FA51-4121-960E-3E8383AEB68A}" srcOrd="0" destOrd="0" presId="urn:microsoft.com/office/officeart/2005/8/layout/radial2"/>
    <dgm:cxn modelId="{7951BE38-1143-4C8D-85BA-0EC96C5C29E6}" type="presParOf" srcId="{F788C7A8-BF0C-44CB-AF98-8A110CD59F68}" destId="{D2F6B584-8B45-46FF-A3D4-A15149896710}" srcOrd="0" destOrd="0" presId="urn:microsoft.com/office/officeart/2005/8/layout/radial2"/>
    <dgm:cxn modelId="{7D1865D5-1D06-413E-A360-3EB171589E11}" type="presParOf" srcId="{D2F6B584-8B45-46FF-A3D4-A15149896710}" destId="{17E64442-A307-4041-9913-70E20A622559}" srcOrd="0" destOrd="0" presId="urn:microsoft.com/office/officeart/2005/8/layout/radial2"/>
    <dgm:cxn modelId="{820E4D59-F731-4703-8053-C433C80B0AB4}" type="presParOf" srcId="{17E64442-A307-4041-9913-70E20A622559}" destId="{7F6A0DF4-A3B7-4A8B-B79B-7CEAD41257DB}" srcOrd="0" destOrd="0" presId="urn:microsoft.com/office/officeart/2005/8/layout/radial2"/>
    <dgm:cxn modelId="{301ACB7A-88D2-495F-9AAF-61243CB70D85}" type="presParOf" srcId="{17E64442-A307-4041-9913-70E20A622559}" destId="{5A73A1C1-A78D-4B44-8800-6F7B6F937A2A}" srcOrd="1" destOrd="0" presId="urn:microsoft.com/office/officeart/2005/8/layout/radial2"/>
    <dgm:cxn modelId="{FF863E41-5085-4DA4-AB15-4039987F5D57}" type="presParOf" srcId="{D2F6B584-8B45-46FF-A3D4-A15149896710}" destId="{74F2BC2C-47CC-4BEE-8983-D62E32C8C246}" srcOrd="1" destOrd="0" presId="urn:microsoft.com/office/officeart/2005/8/layout/radial2"/>
    <dgm:cxn modelId="{95705C55-08EC-4510-B97B-A7AC1377B562}" type="presParOf" srcId="{D2F6B584-8B45-46FF-A3D4-A15149896710}" destId="{C7A240C3-BE7A-4F3F-B416-19CF9F6FF524}" srcOrd="2" destOrd="0" presId="urn:microsoft.com/office/officeart/2005/8/layout/radial2"/>
    <dgm:cxn modelId="{B3B0D25C-5855-4A30-B2F4-E0A146323BF8}" type="presParOf" srcId="{C7A240C3-BE7A-4F3F-B416-19CF9F6FF524}" destId="{CE2C134C-C419-4ADC-BEE7-92ADCAD249C2}" srcOrd="0" destOrd="0" presId="urn:microsoft.com/office/officeart/2005/8/layout/radial2"/>
    <dgm:cxn modelId="{94A46630-D23B-49D1-9295-014CE82CB837}" type="presParOf" srcId="{C7A240C3-BE7A-4F3F-B416-19CF9F6FF524}" destId="{DCC77AE5-8C88-4E9C-B1DF-E8E0871A8408}" srcOrd="1" destOrd="0" presId="urn:microsoft.com/office/officeart/2005/8/layout/radial2"/>
    <dgm:cxn modelId="{C1BDBD56-7422-4DB2-AEC6-468FF39F8247}" type="presParOf" srcId="{D2F6B584-8B45-46FF-A3D4-A15149896710}" destId="{5C5652DB-675D-4BD1-A475-8D1D46647A38}" srcOrd="3" destOrd="0" presId="urn:microsoft.com/office/officeart/2005/8/layout/radial2"/>
    <dgm:cxn modelId="{4424D83C-B1B3-49AF-8884-5F2CF9A5C7B4}" type="presParOf" srcId="{D2F6B584-8B45-46FF-A3D4-A15149896710}" destId="{1141FD07-D4DD-47ED-AB94-FFBC95422833}" srcOrd="4" destOrd="0" presId="urn:microsoft.com/office/officeart/2005/8/layout/radial2"/>
    <dgm:cxn modelId="{9737A158-A82D-407B-86D2-883D75B10A20}" type="presParOf" srcId="{1141FD07-D4DD-47ED-AB94-FFBC95422833}" destId="{C1813804-0153-497A-9CF5-F225B31A0448}" srcOrd="0" destOrd="0" presId="urn:microsoft.com/office/officeart/2005/8/layout/radial2"/>
    <dgm:cxn modelId="{8D29E569-5630-48B4-8497-DCFDDCEE7F2B}" type="presParOf" srcId="{1141FD07-D4DD-47ED-AB94-FFBC95422833}" destId="{D42BE2FF-02F3-4AC2-825F-E15CAE1C5DF6}" srcOrd="1" destOrd="0" presId="urn:microsoft.com/office/officeart/2005/8/layout/radial2"/>
    <dgm:cxn modelId="{AAED2191-C4CE-4517-8833-2EA5C86A9485}" type="presParOf" srcId="{D2F6B584-8B45-46FF-A3D4-A15149896710}" destId="{F7E4A0B7-FA51-4121-960E-3E8383AEB68A}" srcOrd="5" destOrd="0" presId="urn:microsoft.com/office/officeart/2005/8/layout/radial2"/>
    <dgm:cxn modelId="{F06F3BC7-FAEC-4E3D-8EAD-CA04F74F086C}" type="presParOf" srcId="{D2F6B584-8B45-46FF-A3D4-A15149896710}" destId="{9AAC7292-2931-4866-B55F-F4E1C3FC1669}" srcOrd="6" destOrd="0" presId="urn:microsoft.com/office/officeart/2005/8/layout/radial2"/>
    <dgm:cxn modelId="{1C81B649-46AA-4341-A155-5C0B96B06BB2}" type="presParOf" srcId="{9AAC7292-2931-4866-B55F-F4E1C3FC1669}" destId="{01E48213-4BCC-4265-AD4C-066A23952EE9}" srcOrd="0" destOrd="0" presId="urn:microsoft.com/office/officeart/2005/8/layout/radial2"/>
    <dgm:cxn modelId="{BC732DFB-3B7F-4B53-9165-FFDE8A164123}" type="presParOf" srcId="{9AAC7292-2931-4866-B55F-F4E1C3FC1669}" destId="{6490F450-7B90-4FAD-816F-AF33D11975FC}" srcOrd="1" destOrd="0" presId="urn:microsoft.com/office/officeart/2005/8/layout/radial2"/>
    <dgm:cxn modelId="{2ED5DC23-5322-484C-B02C-616533D2A19E}" type="presParOf" srcId="{D2F6B584-8B45-46FF-A3D4-A15149896710}" destId="{D88FD1A1-9CC0-49EE-9C22-CC50A019DDFF}" srcOrd="7" destOrd="0" presId="urn:microsoft.com/office/officeart/2005/8/layout/radial2"/>
    <dgm:cxn modelId="{63ABC4CD-2F3C-43C1-9F0F-8AB4E77E3D96}" type="presParOf" srcId="{D2F6B584-8B45-46FF-A3D4-A15149896710}" destId="{1FDADF96-B73F-4B84-9F06-9459E6CD30A0}" srcOrd="8" destOrd="0" presId="urn:microsoft.com/office/officeart/2005/8/layout/radial2"/>
    <dgm:cxn modelId="{BD95DE86-ADD4-447A-8DB5-2CCD62D4C125}" type="presParOf" srcId="{1FDADF96-B73F-4B84-9F06-9459E6CD30A0}" destId="{24B5560A-8C6F-46FB-9800-AD5FB72E7994}" srcOrd="0" destOrd="0" presId="urn:microsoft.com/office/officeart/2005/8/layout/radial2"/>
    <dgm:cxn modelId="{437E6FF1-7754-49EB-B898-D8328507C907}" type="presParOf" srcId="{1FDADF96-B73F-4B84-9F06-9459E6CD30A0}" destId="{C2DB1F76-6807-45BA-8116-BC4E2C9FDE53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CC6F2-7DA6-4D5C-8BB6-F88B0EFE6DA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F13F06-1D35-464F-A963-28BAB0A4FEED}">
      <dgm:prSet phldrT="[Texto]" custT="1"/>
      <dgm:spPr/>
      <dgm:t>
        <a:bodyPr/>
        <a:lstStyle/>
        <a:p>
          <a:pPr algn="just"/>
          <a:r>
            <a:rPr lang="es-E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 toxicología ambiental</a:t>
          </a:r>
          <a:r>
            <a:rPr lang="es-ES" sz="2000" dirty="0" smtClean="0"/>
            <a:t>: estudia las sustancias químicas que contaminan los alimentos, el agua, el suelo o la atmósfera. También aborda sustancias tóxicas que ingresan a masas de agua como lagos, arroyos, ríos y océanos. </a:t>
          </a:r>
          <a:endParaRPr lang="es-ES" sz="2000" dirty="0"/>
        </a:p>
      </dgm:t>
    </dgm:pt>
    <dgm:pt modelId="{6DAD4ADC-44D7-425C-BEDF-519C542C0740}" type="parTrans" cxnId="{FC8C3350-C755-4755-8188-EBBAF6ADCBA1}">
      <dgm:prSet/>
      <dgm:spPr/>
      <dgm:t>
        <a:bodyPr/>
        <a:lstStyle/>
        <a:p>
          <a:endParaRPr lang="es-ES"/>
        </a:p>
      </dgm:t>
    </dgm:pt>
    <dgm:pt modelId="{68DD25C1-E3E2-4668-932B-A396AAC65BAF}" type="sibTrans" cxnId="{FC8C3350-C755-4755-8188-EBBAF6ADCBA1}">
      <dgm:prSet/>
      <dgm:spPr/>
      <dgm:t>
        <a:bodyPr/>
        <a:lstStyle/>
        <a:p>
          <a:endParaRPr lang="es-ES"/>
        </a:p>
      </dgm:t>
    </dgm:pt>
    <dgm:pt modelId="{951DE87A-BAAE-419D-AAE3-759D6EC9563D}">
      <dgm:prSet custT="1"/>
      <dgm:spPr/>
      <dgm:t>
        <a:bodyPr/>
        <a:lstStyle/>
        <a:p>
          <a:pPr algn="just"/>
          <a:r>
            <a:rPr lang="es-E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toxicología de los alimentos</a:t>
          </a:r>
          <a:r>
            <a:rPr lang="es-ES" sz="2000" dirty="0" smtClean="0"/>
            <a:t>: Estudia el abastecimiento al consumidor de alimentos seguros y comestibles. Durante el procesamiento, se agregan diferentes sustancias a los alimentos para mejorar su apariencia, sabor o aroma. Se incorporan grasas, aceites, azúcares, almidones y otras sustancias a fin de modificar la textura y el sabor de los alimentos. Todos estos aditivos se estudian con el objetivo de determinar si producen efectos perjudiciales y qué cantidad se necesita para que se produzcan estos efectos. </a:t>
          </a:r>
          <a:endParaRPr lang="es-ES" sz="2000" dirty="0"/>
        </a:p>
      </dgm:t>
    </dgm:pt>
    <dgm:pt modelId="{8900F7BE-B29C-4C92-98F5-DD947D4082F1}" type="parTrans" cxnId="{A9A1623E-FAC9-451C-B0CA-C52D716A47B8}">
      <dgm:prSet/>
      <dgm:spPr/>
      <dgm:t>
        <a:bodyPr/>
        <a:lstStyle/>
        <a:p>
          <a:endParaRPr lang="es-ES"/>
        </a:p>
      </dgm:t>
    </dgm:pt>
    <dgm:pt modelId="{5AAA5AC3-E9A4-42AB-AA05-B66397BCBDE5}" type="sibTrans" cxnId="{A9A1623E-FAC9-451C-B0CA-C52D716A47B8}">
      <dgm:prSet/>
      <dgm:spPr/>
      <dgm:t>
        <a:bodyPr/>
        <a:lstStyle/>
        <a:p>
          <a:endParaRPr lang="es-ES"/>
        </a:p>
      </dgm:t>
    </dgm:pt>
    <dgm:pt modelId="{8B594125-97F9-48A5-B715-677008537C82}" type="pres">
      <dgm:prSet presAssocID="{5DDCC6F2-7DA6-4D5C-8BB6-F88B0EFE6DA5}" presName="Name0" presStyleCnt="0">
        <dgm:presLayoutVars>
          <dgm:dir/>
          <dgm:resizeHandles val="exact"/>
        </dgm:presLayoutVars>
      </dgm:prSet>
      <dgm:spPr/>
    </dgm:pt>
    <dgm:pt modelId="{B4D7C346-73B7-4B36-8ED4-CC6E35D0E24F}" type="pres">
      <dgm:prSet presAssocID="{4EF13F06-1D35-464F-A963-28BAB0A4FEED}" presName="composite" presStyleCnt="0"/>
      <dgm:spPr/>
    </dgm:pt>
    <dgm:pt modelId="{3964852B-43F0-4565-A178-34F7759665BB}" type="pres">
      <dgm:prSet presAssocID="{4EF13F06-1D35-464F-A963-28BAB0A4FEED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1E9F12-2515-4EDF-8A1F-357D6568B4D0}" type="pres">
      <dgm:prSet presAssocID="{4EF13F06-1D35-464F-A963-28BAB0A4FEED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4F57A51E-C04A-4F0D-9FA6-FBA39BD62007}" type="pres">
      <dgm:prSet presAssocID="{68DD25C1-E3E2-4668-932B-A396AAC65BAF}" presName="sibTrans" presStyleCnt="0"/>
      <dgm:spPr/>
    </dgm:pt>
    <dgm:pt modelId="{EB8F10E2-2D38-42DE-8DEF-33B52AB2E9E7}" type="pres">
      <dgm:prSet presAssocID="{951DE87A-BAAE-419D-AAE3-759D6EC9563D}" presName="composite" presStyleCnt="0"/>
      <dgm:spPr/>
    </dgm:pt>
    <dgm:pt modelId="{6D6B82AA-950B-41A5-A59A-8D5EC748B748}" type="pres">
      <dgm:prSet presAssocID="{951DE87A-BAAE-419D-AAE3-759D6EC9563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B8DF78-F190-4A46-A844-64B3A8DF731A}" type="pres">
      <dgm:prSet presAssocID="{951DE87A-BAAE-419D-AAE3-759D6EC9563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29B07E3-F443-436F-AD37-82C0BA64FF31}" type="presOf" srcId="{5DDCC6F2-7DA6-4D5C-8BB6-F88B0EFE6DA5}" destId="{8B594125-97F9-48A5-B715-677008537C82}" srcOrd="0" destOrd="0" presId="urn:microsoft.com/office/officeart/2008/layout/PictureStrips"/>
    <dgm:cxn modelId="{00079DBF-36DB-4811-94EF-040FE47AC142}" type="presOf" srcId="{4EF13F06-1D35-464F-A963-28BAB0A4FEED}" destId="{3964852B-43F0-4565-A178-34F7759665BB}" srcOrd="0" destOrd="0" presId="urn:microsoft.com/office/officeart/2008/layout/PictureStrips"/>
    <dgm:cxn modelId="{8509DB09-224B-4BA1-8553-598D2F833D29}" type="presOf" srcId="{951DE87A-BAAE-419D-AAE3-759D6EC9563D}" destId="{6D6B82AA-950B-41A5-A59A-8D5EC748B748}" srcOrd="0" destOrd="0" presId="urn:microsoft.com/office/officeart/2008/layout/PictureStrips"/>
    <dgm:cxn modelId="{FC8C3350-C755-4755-8188-EBBAF6ADCBA1}" srcId="{5DDCC6F2-7DA6-4D5C-8BB6-F88B0EFE6DA5}" destId="{4EF13F06-1D35-464F-A963-28BAB0A4FEED}" srcOrd="0" destOrd="0" parTransId="{6DAD4ADC-44D7-425C-BEDF-519C542C0740}" sibTransId="{68DD25C1-E3E2-4668-932B-A396AAC65BAF}"/>
    <dgm:cxn modelId="{A9A1623E-FAC9-451C-B0CA-C52D716A47B8}" srcId="{5DDCC6F2-7DA6-4D5C-8BB6-F88B0EFE6DA5}" destId="{951DE87A-BAAE-419D-AAE3-759D6EC9563D}" srcOrd="1" destOrd="0" parTransId="{8900F7BE-B29C-4C92-98F5-DD947D4082F1}" sibTransId="{5AAA5AC3-E9A4-42AB-AA05-B66397BCBDE5}"/>
    <dgm:cxn modelId="{FB62851C-F5D3-4227-A5BF-D02B8BA9503B}" type="presParOf" srcId="{8B594125-97F9-48A5-B715-677008537C82}" destId="{B4D7C346-73B7-4B36-8ED4-CC6E35D0E24F}" srcOrd="0" destOrd="0" presId="urn:microsoft.com/office/officeart/2008/layout/PictureStrips"/>
    <dgm:cxn modelId="{60213FBF-CF1B-42AF-8543-A0E2549FBEAF}" type="presParOf" srcId="{B4D7C346-73B7-4B36-8ED4-CC6E35D0E24F}" destId="{3964852B-43F0-4565-A178-34F7759665BB}" srcOrd="0" destOrd="0" presId="urn:microsoft.com/office/officeart/2008/layout/PictureStrips"/>
    <dgm:cxn modelId="{268BC585-18EB-4CC1-A1FD-FE821892175C}" type="presParOf" srcId="{B4D7C346-73B7-4B36-8ED4-CC6E35D0E24F}" destId="{691E9F12-2515-4EDF-8A1F-357D6568B4D0}" srcOrd="1" destOrd="0" presId="urn:microsoft.com/office/officeart/2008/layout/PictureStrips"/>
    <dgm:cxn modelId="{C7BD8814-3503-4B11-BCAF-609307F8F03C}" type="presParOf" srcId="{8B594125-97F9-48A5-B715-677008537C82}" destId="{4F57A51E-C04A-4F0D-9FA6-FBA39BD62007}" srcOrd="1" destOrd="0" presId="urn:microsoft.com/office/officeart/2008/layout/PictureStrips"/>
    <dgm:cxn modelId="{91E49AB8-4E23-4B2A-B300-B18CC7EE26EC}" type="presParOf" srcId="{8B594125-97F9-48A5-B715-677008537C82}" destId="{EB8F10E2-2D38-42DE-8DEF-33B52AB2E9E7}" srcOrd="2" destOrd="0" presId="urn:microsoft.com/office/officeart/2008/layout/PictureStrips"/>
    <dgm:cxn modelId="{F06ED462-17D5-4F6D-9188-82931E9EA0FB}" type="presParOf" srcId="{EB8F10E2-2D38-42DE-8DEF-33B52AB2E9E7}" destId="{6D6B82AA-950B-41A5-A59A-8D5EC748B748}" srcOrd="0" destOrd="0" presId="urn:microsoft.com/office/officeart/2008/layout/PictureStrips"/>
    <dgm:cxn modelId="{70A3F3BB-90A5-4171-9D28-2062C3832DE1}" type="presParOf" srcId="{EB8F10E2-2D38-42DE-8DEF-33B52AB2E9E7}" destId="{83B8DF78-F190-4A46-A844-64B3A8DF731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FD0D6-F78D-4D8A-B1E3-3EAAFBD8E84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11BF189-CEC4-4398-A804-7BED911829CC}">
      <dgm:prSet phldrT="[Texto]" custT="1"/>
      <dgm:spPr/>
      <dgm:t>
        <a:bodyPr/>
        <a:lstStyle/>
        <a:p>
          <a:pPr algn="just"/>
          <a:r>
            <a:rPr lang="es-ES" sz="2000" b="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toxicología clínica</a:t>
          </a:r>
          <a:r>
            <a:rPr lang="es-ES" sz="2000" dirty="0" smtClean="0"/>
            <a:t>: analiza enfermedades y afecciones relacionadas con la exposición a sustancias químicas tóxicas a corto y a largo plazo. </a:t>
          </a:r>
          <a:endParaRPr lang="es-ES" sz="2000" dirty="0"/>
        </a:p>
      </dgm:t>
    </dgm:pt>
    <dgm:pt modelId="{E855B741-4ACA-4FB9-84EB-57DA0A9A37EE}" type="parTrans" cxnId="{2871A16B-7A6A-467E-8096-217E46D218EE}">
      <dgm:prSet/>
      <dgm:spPr/>
      <dgm:t>
        <a:bodyPr/>
        <a:lstStyle/>
        <a:p>
          <a:endParaRPr lang="es-ES"/>
        </a:p>
      </dgm:t>
    </dgm:pt>
    <dgm:pt modelId="{8798DCD0-32CE-415E-BC01-959B7EAFD221}" type="sibTrans" cxnId="{2871A16B-7A6A-467E-8096-217E46D218EE}">
      <dgm:prSet/>
      <dgm:spPr/>
      <dgm:t>
        <a:bodyPr/>
        <a:lstStyle/>
        <a:p>
          <a:endParaRPr lang="es-ES"/>
        </a:p>
      </dgm:t>
    </dgm:pt>
    <dgm:pt modelId="{C68F51D0-FB6F-430B-924B-3BB90240C970}">
      <dgm:prSet phldrT="[Texto]" custT="1"/>
      <dgm:spPr/>
      <dgm:t>
        <a:bodyPr/>
        <a:lstStyle/>
        <a:p>
          <a:pPr algn="just"/>
          <a:r>
            <a:rPr lang="es-E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 toxicología industrial</a:t>
          </a:r>
          <a:r>
            <a:rPr lang="es-ES" sz="2000" dirty="0" smtClean="0"/>
            <a:t>: analiza los efectos en la salud que tiene la exposición a las sustancias químicas en el lugar de trabajo. Este campo se derivó de la necesidad de proteger a los trabajadores de las sustancias tóxicas y eliminar los riesgos en sus lugares de trabajo. </a:t>
          </a:r>
          <a:endParaRPr lang="es-ES" sz="2000" dirty="0"/>
        </a:p>
      </dgm:t>
    </dgm:pt>
    <dgm:pt modelId="{98CA8BD1-3010-46B2-B70E-FCB6BE43D98E}" type="parTrans" cxnId="{50966DD2-E65A-40F6-98A1-F82BAFCE1FA6}">
      <dgm:prSet/>
      <dgm:spPr/>
      <dgm:t>
        <a:bodyPr/>
        <a:lstStyle/>
        <a:p>
          <a:endParaRPr lang="es-ES"/>
        </a:p>
      </dgm:t>
    </dgm:pt>
    <dgm:pt modelId="{309DDC3F-57BD-4711-B7FE-47D287F485A4}" type="sibTrans" cxnId="{50966DD2-E65A-40F6-98A1-F82BAFCE1FA6}">
      <dgm:prSet/>
      <dgm:spPr/>
      <dgm:t>
        <a:bodyPr/>
        <a:lstStyle/>
        <a:p>
          <a:endParaRPr lang="es-ES"/>
        </a:p>
      </dgm:t>
    </dgm:pt>
    <dgm:pt modelId="{2407DDF1-4ED2-4B6E-8230-FCEF6C4CA758}" type="pres">
      <dgm:prSet presAssocID="{CA8FD0D6-F78D-4D8A-B1E3-3EAAFBD8E843}" presName="Name0" presStyleCnt="0">
        <dgm:presLayoutVars>
          <dgm:dir/>
          <dgm:resizeHandles val="exact"/>
        </dgm:presLayoutVars>
      </dgm:prSet>
      <dgm:spPr/>
    </dgm:pt>
    <dgm:pt modelId="{70535C38-B1C2-44A6-B6E4-E6DAE4E02965}" type="pres">
      <dgm:prSet presAssocID="{311BF189-CEC4-4398-A804-7BED911829CC}" presName="composite" presStyleCnt="0"/>
      <dgm:spPr/>
    </dgm:pt>
    <dgm:pt modelId="{7581D079-6EBB-46D1-AFFD-99B20D2BA424}" type="pres">
      <dgm:prSet presAssocID="{311BF189-CEC4-4398-A804-7BED911829C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AE1946-E93C-48AC-9D73-B4C740788FE9}" type="pres">
      <dgm:prSet presAssocID="{311BF189-CEC4-4398-A804-7BED911829CC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FD39825-09AF-43EE-9CE2-421779CB3E60}" type="pres">
      <dgm:prSet presAssocID="{8798DCD0-32CE-415E-BC01-959B7EAFD221}" presName="sibTrans" presStyleCnt="0"/>
      <dgm:spPr/>
    </dgm:pt>
    <dgm:pt modelId="{F91D09BC-5DB9-4343-BD5F-205F925BD3C0}" type="pres">
      <dgm:prSet presAssocID="{C68F51D0-FB6F-430B-924B-3BB90240C970}" presName="composite" presStyleCnt="0"/>
      <dgm:spPr/>
    </dgm:pt>
    <dgm:pt modelId="{B5263242-9BEC-4A35-B98C-BE8D6ED4DD4D}" type="pres">
      <dgm:prSet presAssocID="{C68F51D0-FB6F-430B-924B-3BB90240C970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E927F4-BB66-4744-AE7F-FDD98218DCBB}" type="pres">
      <dgm:prSet presAssocID="{C68F51D0-FB6F-430B-924B-3BB90240C970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</dgm:ptLst>
  <dgm:cxnLst>
    <dgm:cxn modelId="{2871A16B-7A6A-467E-8096-217E46D218EE}" srcId="{CA8FD0D6-F78D-4D8A-B1E3-3EAAFBD8E843}" destId="{311BF189-CEC4-4398-A804-7BED911829CC}" srcOrd="0" destOrd="0" parTransId="{E855B741-4ACA-4FB9-84EB-57DA0A9A37EE}" sibTransId="{8798DCD0-32CE-415E-BC01-959B7EAFD221}"/>
    <dgm:cxn modelId="{53F73878-6A6A-42D7-B5E2-ED0F33B2D817}" type="presOf" srcId="{311BF189-CEC4-4398-A804-7BED911829CC}" destId="{7581D079-6EBB-46D1-AFFD-99B20D2BA424}" srcOrd="0" destOrd="0" presId="urn:microsoft.com/office/officeart/2008/layout/PictureStrips"/>
    <dgm:cxn modelId="{93911CA8-B213-4C48-ACE3-BB5AA1C3070C}" type="presOf" srcId="{C68F51D0-FB6F-430B-924B-3BB90240C970}" destId="{B5263242-9BEC-4A35-B98C-BE8D6ED4DD4D}" srcOrd="0" destOrd="0" presId="urn:microsoft.com/office/officeart/2008/layout/PictureStrips"/>
    <dgm:cxn modelId="{D0174A5A-E583-47C8-A81A-2E759C8A209F}" type="presOf" srcId="{CA8FD0D6-F78D-4D8A-B1E3-3EAAFBD8E843}" destId="{2407DDF1-4ED2-4B6E-8230-FCEF6C4CA758}" srcOrd="0" destOrd="0" presId="urn:microsoft.com/office/officeart/2008/layout/PictureStrips"/>
    <dgm:cxn modelId="{50966DD2-E65A-40F6-98A1-F82BAFCE1FA6}" srcId="{CA8FD0D6-F78D-4D8A-B1E3-3EAAFBD8E843}" destId="{C68F51D0-FB6F-430B-924B-3BB90240C970}" srcOrd="1" destOrd="0" parTransId="{98CA8BD1-3010-46B2-B70E-FCB6BE43D98E}" sibTransId="{309DDC3F-57BD-4711-B7FE-47D287F485A4}"/>
    <dgm:cxn modelId="{4918C1B8-E1CE-4186-A565-AD1A0263F2F8}" type="presParOf" srcId="{2407DDF1-4ED2-4B6E-8230-FCEF6C4CA758}" destId="{70535C38-B1C2-44A6-B6E4-E6DAE4E02965}" srcOrd="0" destOrd="0" presId="urn:microsoft.com/office/officeart/2008/layout/PictureStrips"/>
    <dgm:cxn modelId="{9E57F734-3149-4968-B0F1-AAA2DD568925}" type="presParOf" srcId="{70535C38-B1C2-44A6-B6E4-E6DAE4E02965}" destId="{7581D079-6EBB-46D1-AFFD-99B20D2BA424}" srcOrd="0" destOrd="0" presId="urn:microsoft.com/office/officeart/2008/layout/PictureStrips"/>
    <dgm:cxn modelId="{81CF5DD6-1F0C-484F-975B-B88F79AA35E8}" type="presParOf" srcId="{70535C38-B1C2-44A6-B6E4-E6DAE4E02965}" destId="{C8AE1946-E93C-48AC-9D73-B4C740788FE9}" srcOrd="1" destOrd="0" presId="urn:microsoft.com/office/officeart/2008/layout/PictureStrips"/>
    <dgm:cxn modelId="{76ACF4A6-FD12-45AB-A5A2-A03ABA31CD1B}" type="presParOf" srcId="{2407DDF1-4ED2-4B6E-8230-FCEF6C4CA758}" destId="{BFD39825-09AF-43EE-9CE2-421779CB3E60}" srcOrd="1" destOrd="0" presId="urn:microsoft.com/office/officeart/2008/layout/PictureStrips"/>
    <dgm:cxn modelId="{05A63526-73B5-4271-87AB-804ADAA2E05B}" type="presParOf" srcId="{2407DDF1-4ED2-4B6E-8230-FCEF6C4CA758}" destId="{F91D09BC-5DB9-4343-BD5F-205F925BD3C0}" srcOrd="2" destOrd="0" presId="urn:microsoft.com/office/officeart/2008/layout/PictureStrips"/>
    <dgm:cxn modelId="{96A23AE4-7A87-4D26-934A-6B93CADF0D09}" type="presParOf" srcId="{F91D09BC-5DB9-4343-BD5F-205F925BD3C0}" destId="{B5263242-9BEC-4A35-B98C-BE8D6ED4DD4D}" srcOrd="0" destOrd="0" presId="urn:microsoft.com/office/officeart/2008/layout/PictureStrips"/>
    <dgm:cxn modelId="{AF387F2D-8056-4163-AC70-67E9F43C1EC1}" type="presParOf" srcId="{F91D09BC-5DB9-4343-BD5F-205F925BD3C0}" destId="{F6E927F4-BB66-4744-AE7F-FDD98218DCB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6D35A-8F73-4AE7-B060-30B48E0C2A5B}">
      <dsp:nvSpPr>
        <dsp:cNvPr id="0" name=""/>
        <dsp:cNvSpPr/>
      </dsp:nvSpPr>
      <dsp:spPr>
        <a:xfrm>
          <a:off x="147218" y="105"/>
          <a:ext cx="3344583" cy="200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bg1"/>
              </a:solidFill>
            </a:rPr>
            <a:t>τοξικον</a:t>
          </a:r>
          <a:r>
            <a:rPr lang="es-ES" sz="2400" kern="1200" dirty="0" smtClean="0">
              <a:solidFill>
                <a:schemeClr val="bg1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(</a:t>
          </a:r>
          <a:r>
            <a:rPr lang="es-ES" sz="2400" kern="1200" dirty="0" err="1" smtClean="0">
              <a:solidFill>
                <a:schemeClr val="bg1"/>
              </a:solidFill>
            </a:rPr>
            <a:t>toxikon</a:t>
          </a:r>
          <a:r>
            <a:rPr lang="es-ES" sz="2400" kern="1200" dirty="0" smtClean="0">
              <a:solidFill>
                <a:schemeClr val="bg1"/>
              </a:solidFill>
            </a:rPr>
            <a:t> = veneno)</a:t>
          </a:r>
          <a:endParaRPr lang="es-ES" sz="2400" kern="1200" dirty="0">
            <a:solidFill>
              <a:schemeClr val="bg1"/>
            </a:solidFill>
          </a:endParaRPr>
        </a:p>
      </dsp:txBody>
      <dsp:txXfrm>
        <a:off x="147218" y="105"/>
        <a:ext cx="3344583" cy="2006750"/>
      </dsp:txXfrm>
    </dsp:sp>
    <dsp:sp modelId="{B638BE79-1810-4A11-A85D-F10351FE8702}">
      <dsp:nvSpPr>
        <dsp:cNvPr id="0" name=""/>
        <dsp:cNvSpPr/>
      </dsp:nvSpPr>
      <dsp:spPr>
        <a:xfrm>
          <a:off x="3826260" y="105"/>
          <a:ext cx="3344583" cy="200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err="1" smtClean="0">
              <a:solidFill>
                <a:schemeClr val="bg1"/>
              </a:solidFill>
            </a:rPr>
            <a:t>λογος</a:t>
          </a:r>
          <a:r>
            <a:rPr lang="es-ES" sz="2400" kern="1200" dirty="0" smtClean="0">
              <a:solidFill>
                <a:schemeClr val="bg1"/>
              </a:solidFill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>
              <a:solidFill>
                <a:schemeClr val="bg1"/>
              </a:solidFill>
            </a:rPr>
            <a:t>(logos = discurso). 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kern="1200" dirty="0">
            <a:solidFill>
              <a:schemeClr val="bg1"/>
            </a:solidFill>
          </a:endParaRPr>
        </a:p>
      </dsp:txBody>
      <dsp:txXfrm>
        <a:off x="3826260" y="105"/>
        <a:ext cx="3344583" cy="2006750"/>
      </dsp:txXfrm>
    </dsp:sp>
    <dsp:sp modelId="{C79D7F7E-9688-4A13-9A3D-4E73608FAF02}">
      <dsp:nvSpPr>
        <dsp:cNvPr id="0" name=""/>
        <dsp:cNvSpPr/>
      </dsp:nvSpPr>
      <dsp:spPr>
        <a:xfrm>
          <a:off x="1986739" y="2341313"/>
          <a:ext cx="3344583" cy="20067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2400" kern="1200" dirty="0" smtClean="0">
              <a:solidFill>
                <a:schemeClr val="bg1"/>
              </a:solidFill>
            </a:rPr>
            <a:t> Es la ciencia que se ocupa de estudiar los venenos y su presencia en el cuerpo humano.</a:t>
          </a:r>
          <a:r>
            <a:rPr lang="es-ES" sz="2400" kern="1200" dirty="0" smtClean="0"/>
            <a:t> </a:t>
          </a:r>
          <a:endParaRPr lang="es-ES" sz="2300" kern="1200" dirty="0"/>
        </a:p>
      </dsp:txBody>
      <dsp:txXfrm>
        <a:off x="1986739" y="2341313"/>
        <a:ext cx="3344583" cy="2006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FD1A1-9CC0-49EE-9C22-CC50A019DDFF}">
      <dsp:nvSpPr>
        <dsp:cNvPr id="0" name=""/>
        <dsp:cNvSpPr/>
      </dsp:nvSpPr>
      <dsp:spPr>
        <a:xfrm rot="3683172">
          <a:off x="3978170" y="4078947"/>
          <a:ext cx="107097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070979" y="166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E4A0B7-FA51-4121-960E-3E8383AEB68A}">
      <dsp:nvSpPr>
        <dsp:cNvPr id="0" name=""/>
        <dsp:cNvSpPr/>
      </dsp:nvSpPr>
      <dsp:spPr>
        <a:xfrm rot="1312644">
          <a:off x="4567387" y="3306665"/>
          <a:ext cx="765018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765018" y="166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652DB-675D-4BD1-A475-8D1D46647A38}">
      <dsp:nvSpPr>
        <dsp:cNvPr id="0" name=""/>
        <dsp:cNvSpPr/>
      </dsp:nvSpPr>
      <dsp:spPr>
        <a:xfrm rot="20276038">
          <a:off x="4570018" y="2436718"/>
          <a:ext cx="680336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680336" y="166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F2BC2C-47CC-4BEE-8983-D62E32C8C246}">
      <dsp:nvSpPr>
        <dsp:cNvPr id="0" name=""/>
        <dsp:cNvSpPr/>
      </dsp:nvSpPr>
      <dsp:spPr>
        <a:xfrm rot="17916828">
          <a:off x="3978170" y="1652542"/>
          <a:ext cx="1070979" cy="33354"/>
        </a:xfrm>
        <a:custGeom>
          <a:avLst/>
          <a:gdLst/>
          <a:ahLst/>
          <a:cxnLst/>
          <a:rect l="0" t="0" r="0" b="0"/>
          <a:pathLst>
            <a:path>
              <a:moveTo>
                <a:pt x="0" y="16677"/>
              </a:moveTo>
              <a:lnTo>
                <a:pt x="1070979" y="166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3A1C1-A78D-4B44-8800-6F7B6F937A2A}">
      <dsp:nvSpPr>
        <dsp:cNvPr id="0" name=""/>
        <dsp:cNvSpPr/>
      </dsp:nvSpPr>
      <dsp:spPr>
        <a:xfrm>
          <a:off x="2790231" y="1820832"/>
          <a:ext cx="2123180" cy="21231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C134C-C419-4ADC-BEE7-92ADCAD249C2}">
      <dsp:nvSpPr>
        <dsp:cNvPr id="0" name=""/>
        <dsp:cNvSpPr/>
      </dsp:nvSpPr>
      <dsp:spPr>
        <a:xfrm>
          <a:off x="4438193" y="3015"/>
          <a:ext cx="1273908" cy="12739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AMBIENTAL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4753" y="189575"/>
        <a:ext cx="900788" cy="900788"/>
      </dsp:txXfrm>
    </dsp:sp>
    <dsp:sp modelId="{C1813804-0153-497A-9CF5-F225B31A0448}">
      <dsp:nvSpPr>
        <dsp:cNvPr id="0" name=""/>
        <dsp:cNvSpPr/>
      </dsp:nvSpPr>
      <dsp:spPr>
        <a:xfrm>
          <a:off x="5162465" y="1418692"/>
          <a:ext cx="1428344" cy="12858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ALIMENTARIA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71641" y="1607003"/>
        <a:ext cx="1009992" cy="909248"/>
      </dsp:txXfrm>
    </dsp:sp>
    <dsp:sp modelId="{01E48213-4BCC-4265-AD4C-066A23952EE9}">
      <dsp:nvSpPr>
        <dsp:cNvPr id="0" name=""/>
        <dsp:cNvSpPr/>
      </dsp:nvSpPr>
      <dsp:spPr>
        <a:xfrm>
          <a:off x="5258988" y="3066263"/>
          <a:ext cx="1273908" cy="12739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CLÍNICA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45548" y="3252823"/>
        <a:ext cx="900788" cy="900788"/>
      </dsp:txXfrm>
    </dsp:sp>
    <dsp:sp modelId="{24B5560A-8C6F-46FB-9800-AD5FB72E7994}">
      <dsp:nvSpPr>
        <dsp:cNvPr id="0" name=""/>
        <dsp:cNvSpPr/>
      </dsp:nvSpPr>
      <dsp:spPr>
        <a:xfrm>
          <a:off x="4438193" y="4487921"/>
          <a:ext cx="1273908" cy="12739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INDUSTRIAL</a:t>
          </a:r>
          <a:endParaRPr lang="es-ES" sz="1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24753" y="4674481"/>
        <a:ext cx="900788" cy="900788"/>
      </dsp:txXfrm>
    </dsp:sp>
    <dsp:sp modelId="{C2DB1F76-6807-45BA-8116-BC4E2C9FDE53}">
      <dsp:nvSpPr>
        <dsp:cNvPr id="0" name=""/>
        <dsp:cNvSpPr/>
      </dsp:nvSpPr>
      <dsp:spPr>
        <a:xfrm>
          <a:off x="5839492" y="4487921"/>
          <a:ext cx="1910862" cy="127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39492" y="4487921"/>
        <a:ext cx="1910862" cy="127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4852B-43F0-4565-A178-34F7759665BB}">
      <dsp:nvSpPr>
        <dsp:cNvPr id="0" name=""/>
        <dsp:cNvSpPr/>
      </dsp:nvSpPr>
      <dsp:spPr>
        <a:xfrm>
          <a:off x="890968" y="522860"/>
          <a:ext cx="8383959" cy="26199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05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 toxicología ambiental</a:t>
          </a:r>
          <a:r>
            <a:rPr lang="es-ES" sz="2000" kern="1200" dirty="0" smtClean="0"/>
            <a:t>: estudia las sustancias químicas que contaminan los alimentos, el agua, el suelo o la atmósfera. También aborda sustancias tóxicas que ingresan a masas de agua como lagos, arroyos, ríos y océanos. </a:t>
          </a:r>
          <a:endParaRPr lang="es-ES" sz="2000" kern="1200" dirty="0"/>
        </a:p>
      </dsp:txBody>
      <dsp:txXfrm>
        <a:off x="890968" y="522860"/>
        <a:ext cx="8383959" cy="2619987"/>
      </dsp:txXfrm>
    </dsp:sp>
    <dsp:sp modelId="{691E9F12-2515-4EDF-8A1F-357D6568B4D0}">
      <dsp:nvSpPr>
        <dsp:cNvPr id="0" name=""/>
        <dsp:cNvSpPr/>
      </dsp:nvSpPr>
      <dsp:spPr>
        <a:xfrm>
          <a:off x="541636" y="144417"/>
          <a:ext cx="1833991" cy="27509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B82AA-950B-41A5-A59A-8D5EC748B748}">
      <dsp:nvSpPr>
        <dsp:cNvPr id="0" name=""/>
        <dsp:cNvSpPr/>
      </dsp:nvSpPr>
      <dsp:spPr>
        <a:xfrm>
          <a:off x="890968" y="3821133"/>
          <a:ext cx="8383959" cy="261998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05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toxicología de los alimentos</a:t>
          </a:r>
          <a:r>
            <a:rPr lang="es-ES" sz="2000" kern="1200" dirty="0" smtClean="0"/>
            <a:t>: Estudia el abastecimiento al consumidor de alimentos seguros y comestibles. Durante el procesamiento, se agregan diferentes sustancias a los alimentos para mejorar su apariencia, sabor o aroma. Se incorporan grasas, aceites, azúcares, almidones y otras sustancias a fin de modificar la textura y el sabor de los alimentos. Todos estos aditivos se estudian con el objetivo de determinar si producen efectos perjudiciales y qué cantidad se necesita para que se produzcan estos efectos. </a:t>
          </a:r>
          <a:endParaRPr lang="es-ES" sz="2000" kern="1200" dirty="0"/>
        </a:p>
      </dsp:txBody>
      <dsp:txXfrm>
        <a:off x="890968" y="3821133"/>
        <a:ext cx="8383959" cy="2619987"/>
      </dsp:txXfrm>
    </dsp:sp>
    <dsp:sp modelId="{83B8DF78-F190-4A46-A844-64B3A8DF731A}">
      <dsp:nvSpPr>
        <dsp:cNvPr id="0" name=""/>
        <dsp:cNvSpPr/>
      </dsp:nvSpPr>
      <dsp:spPr>
        <a:xfrm>
          <a:off x="541636" y="3442690"/>
          <a:ext cx="1833991" cy="275098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1D079-6EBB-46D1-AFFD-99B20D2BA424}">
      <dsp:nvSpPr>
        <dsp:cNvPr id="0" name=""/>
        <dsp:cNvSpPr/>
      </dsp:nvSpPr>
      <dsp:spPr>
        <a:xfrm>
          <a:off x="1418812" y="398458"/>
          <a:ext cx="6994555" cy="2185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14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toxicología clínica</a:t>
          </a:r>
          <a:r>
            <a:rPr lang="es-ES" sz="2000" kern="1200" dirty="0" smtClean="0"/>
            <a:t>: analiza enfermedades y afecciones relacionadas con la exposición a sustancias químicas tóxicas a corto y a largo plazo. </a:t>
          </a:r>
          <a:endParaRPr lang="es-ES" sz="2000" kern="1200" dirty="0"/>
        </a:p>
      </dsp:txBody>
      <dsp:txXfrm>
        <a:off x="1418812" y="398458"/>
        <a:ext cx="6994555" cy="2185798"/>
      </dsp:txXfrm>
    </dsp:sp>
    <dsp:sp modelId="{C8AE1946-E93C-48AC-9D73-B4C740788FE9}">
      <dsp:nvSpPr>
        <dsp:cNvPr id="0" name=""/>
        <dsp:cNvSpPr/>
      </dsp:nvSpPr>
      <dsp:spPr>
        <a:xfrm>
          <a:off x="1127372" y="82732"/>
          <a:ext cx="1530059" cy="22950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63242-9BEC-4A35-B98C-BE8D6ED4DD4D}">
      <dsp:nvSpPr>
        <dsp:cNvPr id="0" name=""/>
        <dsp:cNvSpPr/>
      </dsp:nvSpPr>
      <dsp:spPr>
        <a:xfrm>
          <a:off x="1418812" y="3150136"/>
          <a:ext cx="6994555" cy="2185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14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 toxicología industrial</a:t>
          </a:r>
          <a:r>
            <a:rPr lang="es-ES" sz="2000" kern="1200" dirty="0" smtClean="0"/>
            <a:t>: analiza los efectos en la salud que tiene la exposición a las sustancias químicas en el lugar de trabajo. Este campo se derivó de la necesidad de proteger a los trabajadores de las sustancias tóxicas y eliminar los riesgos en sus lugares de trabajo. </a:t>
          </a:r>
          <a:endParaRPr lang="es-ES" sz="2000" kern="1200" dirty="0"/>
        </a:p>
      </dsp:txBody>
      <dsp:txXfrm>
        <a:off x="1418812" y="3150136"/>
        <a:ext cx="6994555" cy="2185798"/>
      </dsp:txXfrm>
    </dsp:sp>
    <dsp:sp modelId="{F6E927F4-BB66-4744-AE7F-FDD98218DCBB}">
      <dsp:nvSpPr>
        <dsp:cNvPr id="0" name=""/>
        <dsp:cNvSpPr/>
      </dsp:nvSpPr>
      <dsp:spPr>
        <a:xfrm>
          <a:off x="1127372" y="2834409"/>
          <a:ext cx="1530059" cy="229508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408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1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43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812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65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918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49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707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95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33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5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453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7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7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21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84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15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A8A8DCF-9FA1-4892-8F32-54D3CB0F8424}" type="datetimeFigureOut">
              <a:rPr lang="es-ES" smtClean="0"/>
              <a:t>03/06/2021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725CD82-0893-4E06-949C-0DDA0751C6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434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3313" y="2730321"/>
            <a:ext cx="7022535" cy="180304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762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5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/>
            </a:r>
            <a:br>
              <a:rPr lang="es-ES" sz="5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anose="020B0604020202020204" pitchFamily="34" charset="0"/>
              </a:rPr>
            </a:br>
            <a:r>
              <a:rPr lang="es-ES" sz="5400" dirty="0" smtClean="0">
                <a:solidFill>
                  <a:schemeClr val="bg1"/>
                </a:solidFill>
                <a:latin typeface="Bauhaus 93" panose="04030905020B02020C02" pitchFamily="82" charset="0"/>
                <a:cs typeface="Arial" panose="020B0604020202020204" pitchFamily="34" charset="0"/>
              </a:rPr>
              <a:t>TOXICOLOGÍA</a:t>
            </a:r>
            <a:r>
              <a:rPr lang="es-ES" sz="5400" dirty="0" smtClean="0">
                <a:solidFill>
                  <a:schemeClr val="bg1"/>
                </a:solidFill>
              </a:rPr>
              <a:t/>
            </a:r>
            <a:br>
              <a:rPr lang="es-ES" sz="5400" dirty="0" smtClean="0">
                <a:solidFill>
                  <a:schemeClr val="bg1"/>
                </a:solidFill>
              </a:rPr>
            </a:br>
            <a:endParaRPr lang="es-ES" sz="5400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2581" y="1578454"/>
            <a:ext cx="9144000" cy="754025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ISET- TSTA</a:t>
            </a:r>
            <a:endParaRPr lang="es-E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37" y="115725"/>
            <a:ext cx="2354288" cy="2178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" y="4442406"/>
            <a:ext cx="3048000" cy="2171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46582" y="5048518"/>
            <a:ext cx="6442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Docente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rof. José Ángel Meana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1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ETIMOLOGÍA</a:t>
            </a:r>
            <a:endParaRPr lang="es-E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21616"/>
            <a:ext cx="102338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dirty="0"/>
              <a:t>palabra "</a:t>
            </a:r>
            <a:r>
              <a:rPr lang="es-ES" b="1" dirty="0"/>
              <a:t>toxicología</a:t>
            </a:r>
            <a:r>
              <a:rPr lang="es-ES" dirty="0"/>
              <a:t>" </a:t>
            </a:r>
            <a:r>
              <a:rPr lang="es-ES" dirty="0" smtClean="0"/>
              <a:t>viene del griego: </a:t>
            </a:r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0026511"/>
              </p:ext>
            </p:extLst>
          </p:nvPr>
        </p:nvGraphicFramePr>
        <p:xfrm>
          <a:off x="2482759" y="2266681"/>
          <a:ext cx="7318063" cy="434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064" y="447675"/>
            <a:ext cx="1838325" cy="248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51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/>
              <a:t>El campo de la toxicología puede dividirse además en las siguientes </a:t>
            </a:r>
            <a:r>
              <a:rPr lang="es-ES" sz="3200" dirty="0" smtClean="0"/>
              <a:t>sub-disciplinas:</a:t>
            </a:r>
            <a:r>
              <a:rPr lang="es-ES" sz="3200" dirty="0"/>
              <a:t/>
            </a:r>
            <a:br>
              <a:rPr lang="es-ES" sz="3200" dirty="0"/>
            </a:br>
            <a:endParaRPr lang="es-ES" sz="3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5765395"/>
              </p:ext>
            </p:extLst>
          </p:nvPr>
        </p:nvGraphicFramePr>
        <p:xfrm>
          <a:off x="734096" y="940158"/>
          <a:ext cx="11457904" cy="576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38" y="940158"/>
            <a:ext cx="300037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18" y="1422280"/>
            <a:ext cx="28575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77" y="3980691"/>
            <a:ext cx="38100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53" y="4649273"/>
            <a:ext cx="1617456" cy="1643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49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1232" y="1820438"/>
            <a:ext cx="346656" cy="3601568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SUB-DISCIPLINAS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93060546"/>
              </p:ext>
            </p:extLst>
          </p:nvPr>
        </p:nvGraphicFramePr>
        <p:xfrm>
          <a:off x="2375436" y="272462"/>
          <a:ext cx="9816564" cy="658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brir llave 4"/>
          <p:cNvSpPr/>
          <p:nvPr/>
        </p:nvSpPr>
        <p:spPr>
          <a:xfrm>
            <a:off x="1712890" y="425003"/>
            <a:ext cx="811369" cy="6233374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715" y="671381"/>
            <a:ext cx="269383" cy="563643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SUB-DISCIPINAS</a:t>
            </a:r>
            <a:endParaRPr lang="es-E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3768310"/>
              </p:ext>
            </p:extLst>
          </p:nvPr>
        </p:nvGraphicFramePr>
        <p:xfrm>
          <a:off x="1619874" y="780262"/>
          <a:ext cx="95407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077" y="365125"/>
            <a:ext cx="890093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3"/>
          </a:xfrm>
        </p:spPr>
        <p:txBody>
          <a:bodyPr>
            <a:normAutofit/>
          </a:bodyPr>
          <a:lstStyle/>
          <a:p>
            <a:r>
              <a:rPr lang="es-ES" dirty="0" smtClean="0"/>
              <a:t>¿Qué </a:t>
            </a:r>
            <a:r>
              <a:rPr lang="es-ES" dirty="0"/>
              <a:t>es la </a:t>
            </a:r>
            <a:r>
              <a:rPr lang="es-ES" dirty="0" smtClean="0"/>
              <a:t>toxicología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0748"/>
            <a:ext cx="102338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el estudio de la manera en que los venenos naturales o los fabricados por el hombre producen </a:t>
            </a:r>
            <a:r>
              <a:rPr lang="es-ES" u="sng" dirty="0"/>
              <a:t>efectos nocivos </a:t>
            </a:r>
            <a:r>
              <a:rPr lang="es-ES" dirty="0"/>
              <a:t>en los organismos vivos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/>
              <a:t>¿Qué son efectos nocivos o perjudiciales?</a:t>
            </a:r>
          </a:p>
          <a:p>
            <a:pPr marL="0" indent="0" algn="just">
              <a:buNone/>
            </a:pPr>
            <a:r>
              <a:rPr lang="es-ES" dirty="0"/>
              <a:t>Los efectos nocivos o perjudiciales son aquellos que atentan contra la supervivencia o la función normal del individuo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i="1" dirty="0"/>
              <a:t>¿Qué es una sustancia o contaminante tóxico?</a:t>
            </a:r>
          </a:p>
          <a:p>
            <a:pPr marL="0" indent="0" algn="just">
              <a:buNone/>
            </a:pPr>
            <a:r>
              <a:rPr lang="es-ES" dirty="0"/>
              <a:t>Una sustancia tóxica es toda sustancia química que puede lesionar o matar a una persona, un animal o una planta; es un veneno. Se utiliza el término "tóxico" toda vez que se hace referencia a sustancias tóxicas que son producidas por las actividades humanas o son derivadas de </a:t>
            </a:r>
            <a:r>
              <a:rPr lang="es-ES" dirty="0" smtClean="0"/>
              <a:t>éstas.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0" y="268072"/>
            <a:ext cx="1115097" cy="111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5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una </a:t>
            </a:r>
            <a:r>
              <a:rPr lang="es-ES" dirty="0" smtClean="0"/>
              <a:t>toxina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0000" y="1624211"/>
            <a:ext cx="10233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s-ES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/>
              <a:t>El término "toxina" suele utilizarse cuando se habla sobre sustancias tóxicas producidas naturalmente. </a:t>
            </a:r>
            <a:endParaRPr lang="es-ES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s-ES" dirty="0" smtClean="0"/>
              <a:t>Una </a:t>
            </a:r>
            <a:r>
              <a:rPr lang="es-ES" dirty="0"/>
              <a:t>toxina es toda sustancia venenosa de origen microbiano (bacterias u otras plantas o animales diminutos), vegetal o </a:t>
            </a:r>
            <a:r>
              <a:rPr lang="es-ES" dirty="0" smtClean="0"/>
              <a:t>químico </a:t>
            </a:r>
            <a:r>
              <a:rPr lang="es-ES" dirty="0"/>
              <a:t>que reacciona con componentes celulares específicos para matar células, alterar el crecimiento o desarrollo o destruir el organismo.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163" y="462520"/>
            <a:ext cx="1351409" cy="1130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es un síntoma </a:t>
            </a:r>
            <a:r>
              <a:rPr lang="es-ES" dirty="0" smtClean="0"/>
              <a:t>tóxico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411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s-ES" dirty="0"/>
              <a:t>I</a:t>
            </a:r>
            <a:r>
              <a:rPr lang="es-ES" dirty="0" smtClean="0"/>
              <a:t>ncluye </a:t>
            </a:r>
            <a:r>
              <a:rPr lang="es-ES" dirty="0"/>
              <a:t>toda sensación o signo que indica la presencia de un veneno en el sistema.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i="1" dirty="0" smtClean="0"/>
              <a:t>¿</a:t>
            </a:r>
            <a:r>
              <a:rPr lang="es-ES" i="1" dirty="0"/>
              <a:t>Qué son efectos </a:t>
            </a:r>
            <a:r>
              <a:rPr lang="es-ES" i="1" dirty="0" smtClean="0"/>
              <a:t>tóxicos?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dirty="0" smtClean="0"/>
              <a:t>Este </a:t>
            </a:r>
            <a:r>
              <a:rPr lang="es-ES" dirty="0"/>
              <a:t>término se refiere a los efectos en la salud debidos a la exposición a una sustancia tóxica. También son conocidos como efectos venenosos en el cuerpo.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i="1" dirty="0" smtClean="0"/>
              <a:t>¿</a:t>
            </a:r>
            <a:r>
              <a:rPr lang="es-ES" i="1" dirty="0"/>
              <a:t>Qué es toxicidad </a:t>
            </a:r>
            <a:r>
              <a:rPr lang="es-ES" i="1" dirty="0" smtClean="0"/>
              <a:t>selectiva?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s-ES" dirty="0"/>
              <a:t>S</a:t>
            </a:r>
            <a:r>
              <a:rPr lang="es-ES" dirty="0" smtClean="0"/>
              <a:t>ignifica </a:t>
            </a:r>
            <a:r>
              <a:rPr lang="es-ES" dirty="0"/>
              <a:t>que una sustancia química será nociva para un tipo de materia viva pero no para otras formas de vida, si bien las dos pueden coexistir cercanamente.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636" y="365125"/>
            <a:ext cx="1075094" cy="1075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6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undidad">
  <a:themeElements>
    <a:clrScheme name="Profundidad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Profundidad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undidad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820</TotalTime>
  <Words>438</Words>
  <Application>Microsoft Office PowerPoint</Application>
  <PresentationFormat>Panorámica</PresentationFormat>
  <Paragraphs>37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Arial Black</vt:lpstr>
      <vt:lpstr>Bauhaus 93</vt:lpstr>
      <vt:lpstr>Corbel</vt:lpstr>
      <vt:lpstr>Profundidad</vt:lpstr>
      <vt:lpstr> TOXICOLOGÍA </vt:lpstr>
      <vt:lpstr>ETIMOLOGÍA</vt:lpstr>
      <vt:lpstr>El campo de la toxicología puede dividirse además en las siguientes sub-disciplinas: </vt:lpstr>
      <vt:lpstr>SUB-DISCIPLINAS</vt:lpstr>
      <vt:lpstr>SUB-DISCIPINAS</vt:lpstr>
      <vt:lpstr>¿Qué es la toxicología</vt:lpstr>
      <vt:lpstr>¿Qué es una toxina</vt:lpstr>
      <vt:lpstr>¿Qué es un síntoma tóxico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TOXICOLOGÍA</dc:title>
  <dc:creator>Windows User</dc:creator>
  <cp:lastModifiedBy>Full name</cp:lastModifiedBy>
  <cp:revision>27</cp:revision>
  <dcterms:created xsi:type="dcterms:W3CDTF">2019-03-26T14:32:51Z</dcterms:created>
  <dcterms:modified xsi:type="dcterms:W3CDTF">2021-06-03T20:13:46Z</dcterms:modified>
</cp:coreProperties>
</file>