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2" r:id="rId4"/>
    <p:sldId id="257" r:id="rId5"/>
    <p:sldId id="278" r:id="rId6"/>
    <p:sldId id="280" r:id="rId7"/>
    <p:sldId id="273" r:id="rId8"/>
    <p:sldId id="279" r:id="rId9"/>
    <p:sldId id="267" r:id="rId10"/>
    <p:sldId id="272" r:id="rId11"/>
    <p:sldId id="275" r:id="rId12"/>
    <p:sldId id="277" r:id="rId13"/>
    <p:sldId id="259" r:id="rId14"/>
    <p:sldId id="268" r:id="rId15"/>
    <p:sldId id="265" r:id="rId1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389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000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806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89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44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7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70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1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86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3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2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9007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17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8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29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13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11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52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06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6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3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6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0994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07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5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90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7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026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739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814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212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996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CE-33F0-4EDF-98A1-08A399265AC3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D6D8-67DC-426D-ACD4-7C718E82488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435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06ECE-33F0-4EDF-98A1-08A399265AC3}" type="datetimeFigureOut">
              <a:rPr lang="es-AR" smtClean="0"/>
              <a:pPr/>
              <a:t>9/6/2026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D6D8-67DC-426D-ACD4-7C718E82488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631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0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B7043-4A2A-4210-A9DC-676783C9364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9/6/2026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6B800-1254-4FCE-B80C-D7C9629CFA8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98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ISTEMA RESPIRATORIO ANATOMIA Y FISIOLOGIA El aparato respirato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5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2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ómo funcionan los pulmones | YouBioit.com | Anatomia cardiaca, Anatomía  médica, Anatomia y fisiologia hum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2968" cy="672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7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3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5536"/>
            <a:ext cx="9396536" cy="892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9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468544" cy="712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55577" y="260648"/>
            <a:ext cx="108012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dirty="0"/>
              <a:t> </a:t>
            </a:r>
            <a:r>
              <a:rPr lang="es-AR" dirty="0" smtClean="0"/>
              <a:t>Laringe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2874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8669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462"/>
            <a:ext cx="4562475" cy="685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38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parato Respiratorio - マインドマップ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8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A FUNCIÓN DE NUTRICIÓN: APARATO RESPIRATORIO - Pictoedu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712968" cy="6669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0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</Words>
  <Application>Microsoft Office PowerPoint</Application>
  <PresentationFormat>Presentación en pantalla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30</cp:revision>
  <dcterms:created xsi:type="dcterms:W3CDTF">2023-09-03T21:23:45Z</dcterms:created>
  <dcterms:modified xsi:type="dcterms:W3CDTF">2026-06-09T17:15:27Z</dcterms:modified>
</cp:coreProperties>
</file>