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7554" y="344556"/>
            <a:ext cx="7544168" cy="8547652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Nervios Raquídeos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También conocidos como Nervios Espinales: Son 31 Pares de Nervios Mixtos que conectan la Medula Espinal con el resto del cuerpo, transmitiendo señales Sensoriales, Motoras y Autonómicas.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Cervicales,12Toracicas,5Lumbares,5 Sacra y 1Coccigeo.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027583" y="7434469"/>
            <a:ext cx="7076660" cy="79513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6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040835"/>
            <a:ext cx="8596668" cy="3207026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Función es Fundamental para la Sensación y el Movimiento, conectando el SNC con los músculos, la piel, tronco y extremidades.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02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272208"/>
            <a:ext cx="8596668" cy="4518991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Anatomía Y Función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.Conexión: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originan de la medula espinal y salen del canal vertebral para distribuirse por el cuerpo.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.Tipos de Fibras: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nervios mixtos, lo que significa que contienen fibras que transmiten información en ambas direcciones.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633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54157"/>
            <a:ext cx="8596668" cy="4876799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.Sensoriales( Aferentes):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Transportan información de los receptores sensoriales en la piel, músculos y órganos internos hacia la medula espinal y el cerebro.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.Motoras( Eferentes):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Llevan ordenes del cerebro a los músculos para producir movimientos.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.Autonómicas: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Transmiten información relacionada con las funciones involuntarias del cuerpo.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5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96348"/>
            <a:ext cx="8596668" cy="522135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Ramificaciones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salir de la columna, cada nervio se divide en un ramo anterior ( ventral) y uno posterior (dorsal).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.El ramo anterior inerva los músculos y la piel de la parte delantera del tronco y las extremidades.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.El ramo posterior inerva los músculos de la espalda y la piel de la región dorsal.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222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96348"/>
            <a:ext cx="8596668" cy="5671929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Nervios Raquídeos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Nervios Cervicales ( 8 Pares):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Inervan el cuello, los hombros, los brazos y las manos.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Torácicos 12 ( Pares):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Inervan la pared del tórax, el abdomen y participan en la respiración.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Lumbares ( 5 Pares):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Inervan los músculos de la parte anterior y lateral del abdomen y las extremidades inferiores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302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630017"/>
            <a:ext cx="8596668" cy="3313043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Sacros ( 5 Pares):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Inervan la región sacra, las nalgas, los genitales y los miembros inferiores.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.Nervios Coccígeos ( 1 Par):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Inervan el cóccix o hueso de la rabadilla.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369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311965"/>
            <a:ext cx="8596668" cy="4532243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Plexos Nerviosos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ramos anteriores de la mayoría de los nervios raquídeos se entrelazan para formar redes nerviosas llamadas plexos, que distribuyen las fibras nerviosas a las distintas parte del cuerpo.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91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12035"/>
            <a:ext cx="8596668" cy="531412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Plexo Cervical: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Formado por los nervios cervicales.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.Plexo Braquial: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Formado por los nervios raquídeos C5-C8 y T1, que inervan el brazo.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.Plexo Lumbar: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Formado por los nervios lumbares.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.Plexo Sacro: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Formado por los nervios lumbares y sacros, del cual emerge el nervio ciático, el nervio mas largo del cuerpo humano.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9559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55</TotalTime>
  <Words>96</Words>
  <Application>Microsoft Office PowerPoint</Application>
  <PresentationFormat>Panorámica</PresentationFormat>
  <Paragraphs>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Nervios Raquídeos También conocidos como Nervios Espinales: Son 31 Pares de Nervios Mixtos que conectan la Medula Espinal con el resto del cuerpo, transmitiendo señales Sensoriales, Motoras y Autonómicas. 8 Cervicales,12Toracicas,5Lumbares,5 Sacra y 1Coccigeo.       </vt:lpstr>
      <vt:lpstr>Su Función es Fundamental para la Sensación y el Movimiento, conectando el SNC con los músculos, la piel, tronco y extremidades.</vt:lpstr>
      <vt:lpstr>Anatomía Y Función  .Conexión: Se originan de la medula espinal y salen del canal vertebral para distribuirse por el cuerpo. .Tipos de Fibras: Son nervios mixtos, lo que significa que contienen fibras que transmiten información en ambas direcciones.</vt:lpstr>
      <vt:lpstr>.Sensoriales( Aferentes): Transportan información de los receptores sensoriales en la piel, músculos y órganos internos hacia la medula espinal y el cerebro.  .Motoras( Eferentes): Llevan ordenes del cerebro a los músculos para producir movimientos.  .Autonómicas: Transmiten información relacionada con las funciones involuntarias del cuerpo. </vt:lpstr>
      <vt:lpstr>Ramificaciones Al salir de la columna, cada nervio se divide en un ramo anterior ( ventral) y uno posterior (dorsal).  .El ramo anterior inerva los músculos y la piel de la parte delantera del tronco y las extremidades.  .El ramo posterior inerva los músculos de la espalda y la piel de la región dorsal. </vt:lpstr>
      <vt:lpstr>Tipos de Nervios Raquídeos  . Nervios Cervicales ( 8 Pares): Inervan el cuello, los hombros, los brazos y las manos.  .Nervios Torácicos 12 ( Pares): Inervan la pared del tórax, el abdomen y participan en la respiración.  .Nervios Lumbares ( 5 Pares): Inervan los músculos de la parte anterior y lateral del abdomen y las extremidades inferiores</vt:lpstr>
      <vt:lpstr>.Nervios Sacros ( 5 Pares): Inervan la región sacra, las nalgas, los genitales y los miembros inferiores.   .Nervios Coccígeos ( 1 Par): Inervan el cóccix o hueso de la rabadilla. </vt:lpstr>
      <vt:lpstr>Plexos Nerviosos  Los ramos anteriores de la mayoría de los nervios raquídeos se entrelazan para formar redes nerviosas llamadas plexos, que distribuyen las fibras nerviosas a las distintas parte del cuerpo.</vt:lpstr>
      <vt:lpstr>.Plexo Cervical: Formado por los nervios cervicales.  .Plexo Braquial: Formado por los nervios raquídeos C5-C8 y T1, que inervan el brazo.  .Plexo Lumbar: Formado por los nervios lumbares.  .Plexo Sacro: Formado por los nervios lumbares y sacros, del cual emerge el nervio ciático, el nervio mas largo del cuerpo humano.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Nervios Raquídeos También conocidos como Nervios Espinales: Son 31 Pares de Nervios Mixtos que conectan la Medula Espinal con el resto del cuerpo, transmitiendo señales Sensoriales, Motoras y Autonómicas. 8 Cervicales,12Toracicas,5Lumbares,5Sacr</dc:title>
  <dc:creator>PC - ZULMA</dc:creator>
  <cp:lastModifiedBy>PC - ZULMA</cp:lastModifiedBy>
  <cp:revision>10</cp:revision>
  <dcterms:created xsi:type="dcterms:W3CDTF">2025-11-01T16:59:40Z</dcterms:created>
  <dcterms:modified xsi:type="dcterms:W3CDTF">2025-11-01T17:55:31Z</dcterms:modified>
</cp:coreProperties>
</file>