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732EB-99FC-442F-95D4-0FDBB3779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410818"/>
            <a:ext cx="8644098" cy="5393634"/>
          </a:xfrm>
        </p:spPr>
        <p:txBody>
          <a:bodyPr/>
          <a:lstStyle/>
          <a:p>
            <a:pPr algn="ctr"/>
            <a:r>
              <a:rPr lang="es-AR" sz="3200" b="1" dirty="0"/>
              <a:t>ATENCION PRIMARIA EN SALUD</a:t>
            </a:r>
            <a:br>
              <a:rPr lang="es-AR" sz="3200" b="1" dirty="0"/>
            </a:br>
            <a:r>
              <a:rPr lang="es-AR" sz="3200" b="1" dirty="0"/>
              <a:t>APS                                                             </a:t>
            </a:r>
            <a:br>
              <a:rPr lang="es-AR" sz="3200" b="1" dirty="0"/>
            </a:br>
            <a:br>
              <a:rPr lang="es-AR" sz="3200" b="1" dirty="0"/>
            </a:br>
            <a:r>
              <a:rPr lang="es-AR" sz="3200" b="1" dirty="0"/>
              <a:t>Es un enfoque de la salud que busca mejorar la salud y el bienestar de toda la población, centrándose en las necesidades individuales y comunitarias, desde la promoción de la salud hasta la rehabilitación y los cuidados paliativos</a:t>
            </a:r>
          </a:p>
        </p:txBody>
      </p:sp>
    </p:spTree>
    <p:extLst>
      <p:ext uri="{BB962C8B-B14F-4D97-AF65-F5344CB8AC3E}">
        <p14:creationId xmlns:p14="http://schemas.microsoft.com/office/powerpoint/2010/main" val="370839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193478-5CFC-4774-BEA0-8C3B85937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061004" cy="2896336"/>
          </a:xfrm>
        </p:spPr>
        <p:txBody>
          <a:bodyPr/>
          <a:lstStyle/>
          <a:p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LA DETECCION TEMPRANA </a:t>
            </a:r>
            <a:b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SALVA VIDAS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’’’’’’’’’’’’’’’’’’’</a:t>
            </a:r>
          </a:p>
        </p:txBody>
      </p:sp>
    </p:spTree>
    <p:extLst>
      <p:ext uri="{BB962C8B-B14F-4D97-AF65-F5344CB8AC3E}">
        <p14:creationId xmlns:p14="http://schemas.microsoft.com/office/powerpoint/2010/main" val="1187716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EF39E-6EDD-49CE-8283-D6D4536FF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-1"/>
            <a:ext cx="8087507" cy="4505739"/>
          </a:xfrm>
        </p:spPr>
        <p:txBody>
          <a:bodyPr/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Características de APS                          – Enfoque Integral: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Aborda la salud de las personas en su totalidad, considerando factores sociales, económicos, y ambientales, así como la dimensión física y mental.  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530346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A4B07FE-D628-4E7E-B674-659EE2CB7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584" y="29817"/>
            <a:ext cx="5247860" cy="679836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2B3510A-FE50-447E-932A-9BE911CA14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0892" y="1314036"/>
            <a:ext cx="5714344" cy="4229928"/>
          </a:xfrm>
          <a:prstGeom prst="roundRect">
            <a:avLst>
              <a:gd name="adj" fmla="val 7581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69319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18D2F5C-F518-4D97-A401-7EEFBD0EF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417" y="2531166"/>
            <a:ext cx="7010400" cy="415515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753F293-7218-4F3A-9E66-F526D5A69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374" y="145172"/>
            <a:ext cx="9064487" cy="2796812"/>
          </a:xfrm>
        </p:spPr>
        <p:txBody>
          <a:bodyPr/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Acceso Universal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Busca que todos tengan acceso a servicios de salud esenciales, independiente de su ubicación  geográfica, nivel socioeconómico o cualquier otro factor.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12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0F96F-E748-45D4-A05F-964CBBD039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Continuidad y Coordinación: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Brindar cuidados continuos y coordinados a lo largo de la vida de las personas, con una gestión eficaz de la información y la comunicación entre diferentes niveles de atención.</a:t>
            </a:r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8470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C178F6-9B63-4BAB-A3B8-873C830F42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8783"/>
            <a:ext cx="7928481" cy="4240695"/>
          </a:xfrm>
        </p:spPr>
        <p:txBody>
          <a:bodyPr/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Participación Comunitaria:      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Incentivar la participación activa de las personas, las familias y las comunidades en la planificación, implementación y evaluación de los programas  e salud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3764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22081D-0236-4F69-8702-F868E35D52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4"/>
            <a:ext cx="8538081" cy="2485518"/>
          </a:xfrm>
        </p:spPr>
        <p:txBody>
          <a:bodyPr/>
          <a:lstStyle/>
          <a:p>
            <a:pPr algn="ctr"/>
            <a:r>
              <a:rPr lang="es-AR" sz="3600" b="1" dirty="0">
                <a:latin typeface="Arial" panose="020B0604020202020204" pitchFamily="34" charset="0"/>
                <a:cs typeface="Arial" panose="020B0604020202020204" pitchFamily="34" charset="0"/>
              </a:rPr>
              <a:t>Colaboración Intersectorial: Actividades</a:t>
            </a: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 entre diferentes sectores( salud, educación, ONG, otros organismos institucionales, para abordar los determinantes sociales de salud y mejorar la calidad de vida de la población.</a:t>
            </a:r>
            <a:endParaRPr lang="es-A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452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569760-33FC-4425-8341-0F03BA254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3"/>
            <a:ext cx="8591090" cy="3174632"/>
          </a:xfrm>
        </p:spPr>
        <p:txBody>
          <a:bodyPr/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Beneficios de la APS 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Mayor acceso a servicios de salud a poblaciones vulnerables.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-Diagnostico Precoz y prevención de enfermedades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Reducción de la mortalidad Materno-infantil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Mayor participación comunitaria en la toma de decisiones sobre la salud.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060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81B8C2D-BAD0-4EE5-845F-157AFB57C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434" y="596347"/>
            <a:ext cx="7509566" cy="563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756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270</TotalTime>
  <Words>260</Words>
  <Application>Microsoft Office PowerPoint</Application>
  <PresentationFormat>Panorámica</PresentationFormat>
  <Paragraphs>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ATENCION PRIMARIA EN SALUD APS                                                               Es un enfoque de la salud que busca mejorar la salud y el bienestar de toda la población, centrándose en las necesidades individuales y comunitarias, desde la promoción de la salud hasta la rehabilitación y los cuidados paliativos</vt:lpstr>
      <vt:lpstr>Características de APS                          – Enfoque Integral: Aborda la salud de las personas en su totalidad, considerando factores sociales, económicos, y ambientales, así como la dimensión física y mental.           </vt:lpstr>
      <vt:lpstr>Presentación de PowerPoint</vt:lpstr>
      <vt:lpstr>Acceso Universal Busca que todos tengan acceso a servicios de salud esenciales, independiente de su ubicación  geográfica, nivel socioeconómico o cualquier otro factor.</vt:lpstr>
      <vt:lpstr>Continuidad y Coordinación: Brindar cuidados continuos y coordinados a lo largo de la vida de las personas, con una gestión eficaz de la información y la comunicación entre diferentes niveles de atención. </vt:lpstr>
      <vt:lpstr>Participación Comunitaria:      Incentivar la participación activa de las personas, las familias y las comunidades en la planificación, implementación y evaluación de los programas  e salud. </vt:lpstr>
      <vt:lpstr>Colaboración Intersectorial: Actividades entre diferentes sectores( salud, educación, ONG, otros organismos institucionales, para abordar los determinantes sociales de salud y mejorar la calidad de vida de la población.</vt:lpstr>
      <vt:lpstr>Beneficios de la APS  - Mayor acceso a servicios de salud a poblaciones vulnerables. -Diagnostico Precoz y prevención de enfermedades - Reducción de la mortalidad Materno-infantil - Mayor participación comunitaria en la toma de decisiones sobre la salud. </vt:lpstr>
      <vt:lpstr>Presentación de PowerPoint</vt:lpstr>
      <vt:lpstr>LA DETECCION TEMPRANA  SALVA VIDAS’’’’’’’’’’’’’’’’’’’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ATENCION PRIMARIA EN SALUD APS                                                             Es un enfoque de la salud que busca mejorar la salud y el bienestar de toda la población, centrándose en las necesidades individuales y comunitarias, desde la promoción de la salud hasta la rehabilitación y los cuidados paliativos</dc:title>
  <dc:creator>zulma_2023@hotmail.com</dc:creator>
  <cp:lastModifiedBy>zulma_2023@hotmail.com</cp:lastModifiedBy>
  <cp:revision>5</cp:revision>
  <dcterms:created xsi:type="dcterms:W3CDTF">2025-05-03T23:39:51Z</dcterms:created>
  <dcterms:modified xsi:type="dcterms:W3CDTF">2025-05-09T20:08:58Z</dcterms:modified>
</cp:coreProperties>
</file>