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0294E70C-8554-49BD-AB1C-8EE7CB47CF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28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528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01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706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203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23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353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900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736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32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25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566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ector recto de flecha 26"/>
          <p:cNvCxnSpPr/>
          <p:nvPr/>
        </p:nvCxnSpPr>
        <p:spPr>
          <a:xfrm>
            <a:off x="2003302" y="3976864"/>
            <a:ext cx="591670" cy="0"/>
          </a:xfrm>
          <a:prstGeom prst="straightConnector1">
            <a:avLst/>
          </a:prstGeom>
          <a:ln w="381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/>
          <p:cNvSpPr txBox="1"/>
          <p:nvPr/>
        </p:nvSpPr>
        <p:spPr>
          <a:xfrm>
            <a:off x="747411" y="1985734"/>
            <a:ext cx="2554940" cy="26161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912707" y="20100"/>
            <a:ext cx="4521013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rgbClr val="002060"/>
                </a:solidFill>
              </a:rPr>
              <a:t>FORMACION DE  HIDRUROS METALICOS</a:t>
            </a:r>
            <a:endParaRPr lang="es-AR" dirty="0"/>
          </a:p>
        </p:txBody>
      </p:sp>
      <p:sp>
        <p:nvSpPr>
          <p:cNvPr id="8" name="CuadroTexto 7"/>
          <p:cNvSpPr txBox="1"/>
          <p:nvPr/>
        </p:nvSpPr>
        <p:spPr>
          <a:xfrm>
            <a:off x="-39233" y="524928"/>
            <a:ext cx="5472953" cy="276999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/>
              <a:t>Son Compuestos Binarios que resultan de la combinación de </a:t>
            </a:r>
            <a:r>
              <a:rPr lang="es-AR" sz="1100" b="1" dirty="0" smtClean="0"/>
              <a:t> </a:t>
            </a:r>
            <a:r>
              <a:rPr lang="es-AR" sz="1100" b="1" dirty="0"/>
              <a:t>un </a:t>
            </a:r>
            <a:r>
              <a:rPr lang="es-AR" sz="1100" b="1" dirty="0" smtClean="0"/>
              <a:t>METAL </a:t>
            </a:r>
            <a:r>
              <a:rPr lang="es-AR" sz="1100" b="1" dirty="0"/>
              <a:t>más </a:t>
            </a:r>
            <a:r>
              <a:rPr lang="es-AR" sz="1100" b="1" dirty="0" smtClean="0"/>
              <a:t>HIDRÓGENO.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2358" y="854888"/>
            <a:ext cx="2773999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1: Hidruro de Litio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-5724" y="1180036"/>
            <a:ext cx="597833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Se forma  con átomo</a:t>
            </a:r>
            <a:r>
              <a:rPr lang="es-AR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 (Nro.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=1)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átomo</a:t>
            </a:r>
            <a:r>
              <a:rPr lang="es-A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de H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(Nro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5786145" y="204730"/>
            <a:ext cx="3589256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Fórmula General </a:t>
            </a:r>
            <a:r>
              <a:rPr lang="es-AR" sz="12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METAL 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HIDROGENO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recto de flecha 12"/>
          <p:cNvCxnSpPr/>
          <p:nvPr/>
        </p:nvCxnSpPr>
        <p:spPr>
          <a:xfrm>
            <a:off x="1774985" y="210287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1164820" y="1470674"/>
            <a:ext cx="16769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Ecuación Química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595019" y="1687089"/>
            <a:ext cx="9878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Reactivos</a:t>
            </a:r>
            <a:endParaRPr lang="es-A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2216780" y="1696009"/>
            <a:ext cx="9878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endParaRPr lang="es-A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1545520" y="1825588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ángulo 39"/>
          <p:cNvSpPr>
            <a:spLocks noChangeArrowheads="1"/>
          </p:cNvSpPr>
          <p:nvPr/>
        </p:nvSpPr>
        <p:spPr bwMode="auto">
          <a:xfrm>
            <a:off x="9451601" y="378630"/>
            <a:ext cx="1600200" cy="457200"/>
          </a:xfrm>
          <a:prstGeom prst="rect">
            <a:avLst/>
          </a:prstGeom>
          <a:solidFill>
            <a:srgbClr val="FFCCFF"/>
          </a:solidFill>
          <a:ln w="9525">
            <a:solidFill>
              <a:srgbClr val="FF99CC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METAL</a:t>
            </a:r>
          </a:p>
        </p:txBody>
      </p:sp>
      <p:sp>
        <p:nvSpPr>
          <p:cNvPr id="42" name="Rectángulo 41"/>
          <p:cNvSpPr>
            <a:spLocks noChangeArrowheads="1"/>
          </p:cNvSpPr>
          <p:nvPr/>
        </p:nvSpPr>
        <p:spPr bwMode="auto">
          <a:xfrm>
            <a:off x="9153786" y="1484719"/>
            <a:ext cx="1828800" cy="50101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HIDRURO</a:t>
            </a:r>
          </a:p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METÁLICO</a:t>
            </a:r>
          </a:p>
        </p:txBody>
      </p:sp>
      <p:cxnSp>
        <p:nvCxnSpPr>
          <p:cNvPr id="43" name="Conector recto 42"/>
          <p:cNvCxnSpPr>
            <a:cxnSpLocks noChangeShapeType="1"/>
          </p:cNvCxnSpPr>
          <p:nvPr/>
        </p:nvCxnSpPr>
        <p:spPr bwMode="auto">
          <a:xfrm flipH="1">
            <a:off x="9596718" y="847488"/>
            <a:ext cx="399750" cy="6454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CuadroTexto 2"/>
          <p:cNvSpPr txBox="1"/>
          <p:nvPr/>
        </p:nvSpPr>
        <p:spPr>
          <a:xfrm>
            <a:off x="9787328" y="995370"/>
            <a:ext cx="537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+H</a:t>
            </a:r>
            <a:r>
              <a:rPr lang="es-AR" baseline="-25000" dirty="0" smtClean="0"/>
              <a:t>2</a:t>
            </a:r>
            <a:endParaRPr lang="es-AR" dirty="0"/>
          </a:p>
        </p:txBody>
      </p:sp>
      <p:sp>
        <p:nvSpPr>
          <p:cNvPr id="44" name="CuadroTexto 43"/>
          <p:cNvSpPr txBox="1"/>
          <p:nvPr/>
        </p:nvSpPr>
        <p:spPr>
          <a:xfrm>
            <a:off x="160147" y="2382424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Conector recto de flecha 44"/>
          <p:cNvCxnSpPr/>
          <p:nvPr/>
        </p:nvCxnSpPr>
        <p:spPr>
          <a:xfrm>
            <a:off x="1352048" y="2520915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/>
          <p:cNvSpPr txBox="1"/>
          <p:nvPr/>
        </p:nvSpPr>
        <p:spPr>
          <a:xfrm>
            <a:off x="136218" y="2621670"/>
            <a:ext cx="265501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Nro.2  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 +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Conector recto de flecha 46"/>
          <p:cNvCxnSpPr/>
          <p:nvPr/>
        </p:nvCxnSpPr>
        <p:spPr>
          <a:xfrm>
            <a:off x="1433211" y="2760169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/>
          <p:cNvSpPr txBox="1"/>
          <p:nvPr/>
        </p:nvSpPr>
        <p:spPr>
          <a:xfrm>
            <a:off x="196435" y="2951445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</a:t>
            </a:r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Nro.3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2H = 2H</a:t>
            </a:r>
          </a:p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2Li = 2Li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CuadroTexto 48"/>
          <p:cNvSpPr txBox="1"/>
          <p:nvPr/>
        </p:nvSpPr>
        <p:spPr>
          <a:xfrm>
            <a:off x="1990408" y="3137023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s-ES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Hidruro </a:t>
            </a:r>
            <a:r>
              <a:rPr lang="es-ES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Litio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AR" sz="1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LiH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3563360" y="3059369"/>
            <a:ext cx="459467" cy="4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51" name="CuadroTexto 50"/>
          <p:cNvSpPr txBox="1"/>
          <p:nvPr/>
        </p:nvSpPr>
        <p:spPr>
          <a:xfrm>
            <a:off x="61456" y="3747488"/>
            <a:ext cx="2904621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2: Hidruro de Aluminio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CuadroTexto 51"/>
          <p:cNvSpPr txBox="1"/>
          <p:nvPr/>
        </p:nvSpPr>
        <p:spPr>
          <a:xfrm>
            <a:off x="46914" y="4139844"/>
            <a:ext cx="597833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Se forma  con átomo</a:t>
            </a:r>
            <a:r>
              <a:rPr lang="es-AR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 (Nro.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=3)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átomo</a:t>
            </a:r>
            <a:r>
              <a:rPr lang="es-A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de H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(Nro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CuadroTexto 52"/>
          <p:cNvSpPr txBox="1"/>
          <p:nvPr/>
        </p:nvSpPr>
        <p:spPr>
          <a:xfrm>
            <a:off x="96953" y="4865387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Nro.1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Conector recto de flecha 53"/>
          <p:cNvCxnSpPr/>
          <p:nvPr/>
        </p:nvCxnSpPr>
        <p:spPr>
          <a:xfrm>
            <a:off x="1352048" y="4996192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uadroTexto 54"/>
          <p:cNvSpPr txBox="1"/>
          <p:nvPr/>
        </p:nvSpPr>
        <p:spPr>
          <a:xfrm>
            <a:off x="46914" y="5194101"/>
            <a:ext cx="265501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Nro.2  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+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Al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6" name="Conector recto de flecha 55"/>
          <p:cNvCxnSpPr/>
          <p:nvPr/>
        </p:nvCxnSpPr>
        <p:spPr>
          <a:xfrm>
            <a:off x="1483194" y="5329834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/>
          <p:cNvSpPr txBox="1"/>
          <p:nvPr/>
        </p:nvSpPr>
        <p:spPr>
          <a:xfrm>
            <a:off x="74578" y="5687792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Paso </a:t>
            </a:r>
            <a:r>
              <a:rPr lang="es-AR" sz="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Nro.3               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=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2Al = 2Al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CuadroTexto 57"/>
          <p:cNvSpPr txBox="1"/>
          <p:nvPr/>
        </p:nvSpPr>
        <p:spPr>
          <a:xfrm>
            <a:off x="1866585" y="6161100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s-ES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Hidruro de Aluminio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AlH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CuadroTexto 58"/>
          <p:cNvSpPr txBox="1"/>
          <p:nvPr/>
        </p:nvSpPr>
        <p:spPr>
          <a:xfrm>
            <a:off x="3793093" y="6083905"/>
            <a:ext cx="459467" cy="41600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60" name="CuadroTexto 59"/>
          <p:cNvSpPr txBox="1"/>
          <p:nvPr/>
        </p:nvSpPr>
        <p:spPr>
          <a:xfrm>
            <a:off x="236297" y="4494688"/>
            <a:ext cx="2554940" cy="26161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es-AR" sz="1100" b="1" baseline="30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1" name="Conector recto de flecha 60"/>
          <p:cNvCxnSpPr/>
          <p:nvPr/>
        </p:nvCxnSpPr>
        <p:spPr>
          <a:xfrm>
            <a:off x="1286986" y="464882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298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 animBg="1"/>
      <p:bldP spid="8" grpId="0" animBg="1"/>
      <p:bldP spid="9" grpId="0" animBg="1"/>
      <p:bldP spid="10" grpId="0" animBg="1"/>
      <p:bldP spid="11" grpId="0" animBg="1"/>
      <p:bldP spid="14" grpId="0"/>
      <p:bldP spid="15" grpId="0"/>
      <p:bldP spid="16" grpId="0"/>
      <p:bldP spid="40" grpId="0" animBg="1"/>
      <p:bldP spid="42" grpId="0" animBg="1"/>
      <p:bldP spid="3" grpId="0"/>
      <p:bldP spid="44" grpId="0"/>
      <p:bldP spid="46" grpId="0"/>
      <p:bldP spid="48" grpId="0"/>
      <p:bldP spid="49" grpId="0"/>
      <p:bldP spid="50" grpId="0" animBg="1"/>
      <p:bldP spid="51" grpId="0" animBg="1"/>
      <p:bldP spid="52" grpId="0" animBg="1"/>
      <p:bldP spid="53" grpId="0"/>
      <p:bldP spid="55" grpId="0"/>
      <p:bldP spid="57" grpId="0"/>
      <p:bldP spid="58" grpId="0"/>
      <p:bldP spid="59" grpId="0" animBg="1"/>
      <p:bldP spid="60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174</Words>
  <Application>Microsoft Office PowerPoint</Application>
  <PresentationFormat>Panorámica</PresentationFormat>
  <Paragraphs>26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49</cp:revision>
  <dcterms:created xsi:type="dcterms:W3CDTF">2020-08-21T15:05:12Z</dcterms:created>
  <dcterms:modified xsi:type="dcterms:W3CDTF">2020-09-02T23:03:08Z</dcterms:modified>
</cp:coreProperties>
</file>