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A4DBC-4B1C-DE6A-6ED6-E9C70AB40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927555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Aparato Reproductor Femenino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Consta de órganos Internos y Externos. Produce hormonas, es responsable de la fertilidad, la menstruación y la actividad sexual.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CBD233-482E-ADBD-8FB4-6A3E22DA9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7034980"/>
            <a:ext cx="8915399" cy="457200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22435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0897-B2B5-EEFA-4CE8-10BA60A6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356852"/>
            <a:ext cx="8911687" cy="5161935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Útero: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Es un órgano hueco con forma de pera que alberga al feto durante el embarazo. Se divide en dos partes: El Cérvix y el Cuerpo Uterino. El cuerpo uterino es la parte mas grande del útero, la que se expande durante el embarazo.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895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5603C-D2A6-CF48-11CA-ED5F6F08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02891"/>
            <a:ext cx="8911687" cy="4645742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Cuello Uterino: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Es la parte mas baja del útero. Un orificio en el centro permite la entrada de los espermatozoides y la salida de la menstruación. El cuello uterino se abre( se dilata) para permitir la salida del feto durante un parto vaginal.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Vagina: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Es un conducto muscular que une el cuello uterino  ( la parte inferior del útero) con el exterior del cuerpo. Esta cubierta de membrana mucosas que mantienen  húmeda la zona.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26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608E5-FA6E-6424-DB25-423B514A9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943897"/>
            <a:ext cx="8911687" cy="507344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Irrigación y Vascularización: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Irrigación principalmente proviene de las arterias ováricas( que nacen de la aorta abdominal) y las arterias uterinas( que surgen de la arteria iliaca interna).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Vascularización se completa con la arteria vaginal( rama de la iliaca interna o uterina) y las arterias pudendas para los genitales externos.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789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71ED0B8-E81A-FCF2-0701-FB0C71695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175" y="257175"/>
            <a:ext cx="6343650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23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B1AC564-8C3D-98AA-6831-3E0801459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524" y="0"/>
            <a:ext cx="76129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178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B759F-80EE-5B81-3341-EFE42EF3F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32036"/>
            <a:ext cx="8911687" cy="3569112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Que es el Sistema Reproductor Femenino: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Son las Partes del Cuerpo que te ayudan a: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Tener Relaciones Sexuales.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-Reproducir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Menstruar.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875D55-12E1-3315-2967-D5794756E12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2589212" y="7152968"/>
            <a:ext cx="8915400" cy="176980"/>
          </a:xfrm>
        </p:spPr>
        <p:txBody>
          <a:bodyPr>
            <a:normAutofit fontScale="4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85965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34282-6119-D377-74F9-D1EEB42B5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62997"/>
            <a:ext cx="8911687" cy="3343183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Partes Externas: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función de los genitales externos es proteger las partes internas de infecciones y permitir que el esperma entre en la vagina.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C67C82-F03D-3F7E-824C-3D7D699DF278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2589212" y="7138218"/>
            <a:ext cx="8915400" cy="88492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374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1D520-BA4B-9782-6264-9411E46BF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401097"/>
            <a:ext cx="8911687" cy="448350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Las Partes Principales de la Vulva o Genitales Externos: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Labios Mayores: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Encierran y protegen los demás órganos reproductivos externos. Durante la pubertad, crece vello en la piel de los labios mayores, contienen glándulas sudoríparas y sebáceas.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1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82856-786E-9218-E7C0-FFBF53604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253612"/>
            <a:ext cx="8911687" cy="4321278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Labios Menores: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Pueden tener diversos tamaño y formas. Se encuentran dentro de los labios mayores y rodean la abertura de la vagina( el conducto que une la parte inferior del útero con el exterior del cuerpo) y la uretra( el conducto que transporta la orina desde la vejiga hasta el exterior del exterior del cuerpo.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Esta piel es muy delicada y puede irritarse e inflamarse con facilidad.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72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5D297-A414-5363-6AFD-0F7F1BDA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19085"/>
            <a:ext cx="8911687" cy="4483510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Clítoris: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Los labios menores se unen al clítoris, una pequeña protuberancia sensible similar a un pene. El clítoris esta cubierto por un pliegue de piel llamado Prepucio y es muy  sensible a la estimulación.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Abertura Vaginal: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Permite la salida de la sangre menstrual y el Parto con la salida de la cabeza fetal.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5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51A96-5EB8-6E4E-391A-EB07860EB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460090"/>
            <a:ext cx="8911687" cy="4277032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Himen: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El himen es un tejido que cubre o rodea parte de la abertura vaginal. Se forma durante el desarrollo.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Abertura de la Uretra: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abertura de la uretra es el orificio por el que se orina.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82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480A7-3246-8212-9205-24AC3EB9C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"/>
            <a:ext cx="8911687" cy="625331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Partes Internas: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-Ovarios: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Son pequeñas glándulas ovaladas ubicadas a ambos lados del útero. Producen óvulos y hormonas.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Trompas de Falopio: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conductos estrechos que se unen a la parte superior del útero y sirven como vía para que el ovulo viaje desde los ovarios hasta el útero.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fecundación de un ovulo y el espermatozoide ocurre normalmente en la trompas de Falopio. El ovulo fecundado se desplaza al útero, donde se implanta en el revestimiento uterino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7352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68</TotalTime>
  <Words>614</Words>
  <Application>Microsoft Office PowerPoint</Application>
  <PresentationFormat>Panorámica</PresentationFormat>
  <Paragraphs>11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Espiral</vt:lpstr>
      <vt:lpstr>Aparato Reproductor Femenino Consta de órganos Internos y Externos. Produce hormonas, es responsable de la fertilidad, la menstruación y la actividad sexual.</vt:lpstr>
      <vt:lpstr>Presentación de PowerPoint</vt:lpstr>
      <vt:lpstr>Que es el Sistema Reproductor Femenino: Son las Partes del Cuerpo que te ayudan a:  - Tener Relaciones Sexuales. -Reproducir - Menstruar.</vt:lpstr>
      <vt:lpstr>Partes Externas: La función de los genitales externos es proteger las partes internas de infecciones y permitir que el esperma entre en la vagina.</vt:lpstr>
      <vt:lpstr>Las Partes Principales de la Vulva o Genitales Externos:  - Labios Mayores: Encierran y protegen los demás órganos reproductivos externos. Durante la pubertad, crece vello en la piel de los labios mayores, contienen glándulas sudoríparas y sebáceas.</vt:lpstr>
      <vt:lpstr>- Labios Menores: Pueden tener diversos tamaño y formas. Se encuentran dentro de los labios mayores y rodean la abertura de la vagina( el conducto que une la parte inferior del útero con el exterior del cuerpo) y la uretra( el conducto que transporta la orina desde la vejiga hasta el exterior del exterior del cuerpo. Esta piel es muy delicada y puede irritarse e inflamarse con facilidad.</vt:lpstr>
      <vt:lpstr>- Clítoris: Los labios menores se unen al clítoris, una pequeña protuberancia sensible similar a un pene. El clítoris esta cubierto por un pliegue de piel llamado Prepucio y es muy  sensible a la estimulación.  - Abertura Vaginal: Permite la salida de la sangre menstrual y el Parto con la salida de la cabeza fetal.  </vt:lpstr>
      <vt:lpstr>- Himen: El himen es un tejido que cubre o rodea parte de la abertura vaginal. Se forma durante el desarrollo.  - Abertura de la Uretra: La abertura de la uretra es el orificio por el que se orina.</vt:lpstr>
      <vt:lpstr>Partes Internas:  -Ovarios: Son pequeñas glándulas ovaladas ubicadas a ambos lados del útero. Producen óvulos y hormonas.  - Trompas de Falopio: Son conductos estrechos que se unen a la parte superior del útero y sirven como vía para que el ovulo viaje desde los ovarios hasta el útero.  La fecundación de un ovulo y el espermatozoide ocurre normalmente en la trompas de Falopio. El ovulo fecundado se desplaza al útero, donde se implanta en el revestimiento uterino    </vt:lpstr>
      <vt:lpstr>- Útero: Es un órgano hueco con forma de pera que alberga al feto durante el embarazo. Se divide en dos partes: El Cérvix y el Cuerpo Uterino. El cuerpo uterino es la parte mas grande del útero, la que se expande durante el embarazo. </vt:lpstr>
      <vt:lpstr>- Cuello Uterino: Es la parte mas baja del útero. Un orificio en el centro permite la entrada de los espermatozoides y la salida de la menstruación. El cuello uterino se abre( se dilata) para permitir la salida del feto durante un parto vaginal.  - Vagina: Es un conducto muscular que une el cuello uterino  ( la parte inferior del útero) con el exterior del cuerpo. Esta cubierta de membrana mucosas que mantienen  húmeda la zona.</vt:lpstr>
      <vt:lpstr>Irrigación y Vascularización: La Irrigación principalmente proviene de las arterias ováricas( que nacen de la aorta abdominal) y las arterias uterinas( que surgen de la arteria iliaca interna).  La Vascularización se completa con la arteria vaginal( rama de la iliaca interna o uterina) y las arterias pudendas para los genitales externos.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13</cp:revision>
  <dcterms:created xsi:type="dcterms:W3CDTF">2025-09-15T21:55:37Z</dcterms:created>
  <dcterms:modified xsi:type="dcterms:W3CDTF">2025-09-15T23:04:04Z</dcterms:modified>
</cp:coreProperties>
</file>