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2" r:id="rId17"/>
    <p:sldId id="296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40FDB-B83C-2EEB-AE3E-8021046EF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EE9B70-E538-B328-0FA0-48E79393B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5A086D-72CC-6402-2DF3-96EE11EA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16AD4-6300-69E9-1761-B8BDDD2A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D6D6-614C-A0C1-5995-C5B3680E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868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5B695-0B7E-CCE8-8A4B-1D1E8113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86D138-AE0A-A1DB-0E28-07D2B2CB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2D9A9-2AB7-1C57-84E0-F7262356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10C5E-35EF-03B4-745F-F9125BF0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8343DD-999C-2AFB-7734-C9BDD795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7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41AA5E-F17C-ECE2-1DB9-0F7CE3CD1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8F4B0D-0EC1-7593-98C6-4E59F950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FB521C-D589-4E32-A9EF-9EC5E6AF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084E03-E6E8-B8C7-1C00-F6E4E43E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1CD55-BA20-ABAA-509B-969614A7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1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4CF9A-015F-DB3F-B8FD-8580BBF6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8659B-8148-2A92-FDDC-B7BBFB37B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D08A-E569-819E-C109-69126E3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92987D-D122-96F2-5BA2-B93390D8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1ACB4-FFB6-AFF9-EE34-7542EB22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064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976C6-EF3D-1D82-EBF0-24DBEF4D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BCB575-49DA-4E5F-ACC2-A5D3AC765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84CCB-E89A-CC26-BF59-E25DC7AD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7F864-CF43-9ECB-4D9B-032E529B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AD8A0D-2712-CB0B-3034-8C6FE392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63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B5FE0-EA44-9940-B00D-0A7B8A90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772441-E291-9378-CA11-86507822E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5FD7A9-ED71-108A-7B0B-439FCA62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26BA2F-3A22-19BA-EB1E-E7459AAD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73A1A-B9D8-F2AE-BA4B-9744F593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F6E76C-162F-AEF2-B4D2-DB72B004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14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0E1C3-E561-F66A-EEAD-23AFF2E9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BD62E9-D4C3-9752-81FC-F7EAED02B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D993CD-92CB-CED8-DC66-04FACAAFA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8ABBEC-2A51-82F1-48B9-23F3AD859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6A5DAC-3197-B2BD-39F6-7073DD710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F2C5C2-B6D3-BB15-99C0-BBEE44F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210C5F-3FDB-2D75-79E2-6F41B3EB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F4806-57AF-7449-56A0-475F97D8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4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2AED8-C555-2926-2B36-CB4E555D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69A45C-1D82-4968-29D6-23A1E97E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C9EFD5-4051-AE5E-F4C5-6D21CA3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96C6F5-7E37-6626-AD80-ED3A7B76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80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E9A6E2-F36D-5B2A-475D-524C8A25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C6A3A5-D9D0-8DE6-73F8-A49AF0E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7BDAC7-BAA4-2D51-36FE-4EC3A7A3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0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6DE06-390D-1D3E-0FE7-A8874BA4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FEC0F-2ADF-D789-53A9-2F8BD2CC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C2F2C-9F53-A64F-5B71-AC01BE6DC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C7BE14-1CEF-1024-D624-3B3015F1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C75968-C792-FD25-0FC9-FD0EB539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1E161D-CD6D-65E6-600F-9DFC1374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69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773C2-2C17-CF86-D31E-B9FBC1DA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75A71A-3996-A85C-2053-0B482D872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1EC994-CFE1-53C4-14D0-D20ECEAF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C4939D-D255-64D8-5CDA-1DB737D5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F7D0D8-409B-4DB9-523E-598A7CF8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BEF255-A3AA-D3DA-1C2A-A0F7A43B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72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318CA2-CA40-B245-2CBD-45D8113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C98E9-DBE8-34E4-2761-622464DB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7DB938-5750-61B9-0FA1-F17C75CAE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2995-5AB0-4DB6-B2BF-3467AFDDC0CC}" type="datetimeFigureOut">
              <a:rPr lang="es-AR" smtClean="0"/>
              <a:t>25/9/2023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58CA4-EED6-03F7-3A97-D21045959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411A4-42E0-6819-8AE0-793151648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C941-BB04-4613-B0B2-9014705B61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8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67" y="10160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Laboratorio de PROGRAMACION   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67" y="3095197"/>
            <a:ext cx="9144000" cy="1409069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PROGRAMACION ORIENTADA  A OBJETOS (OOP)</a:t>
            </a:r>
          </a:p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Recolección de basura (Java o C#)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recolección de basura (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garbage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 es la técnica por la cual el entorno de objetos se encarga de destruir automáticamente, y por tanto desvincular la memoria asociada, los objetos que hayan quedado sin ninguna referencia a ellos.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desarrollador no debe preocuparse por la asignación o liberación de memoria, ya que el entorno la asignara al crear un nuevo objeto y la liberara cuando nadie lo este usando.</a:t>
            </a:r>
          </a:p>
        </p:txBody>
      </p:sp>
    </p:spTree>
    <p:extLst>
      <p:ext uri="{BB962C8B-B14F-4D97-AF65-F5344CB8AC3E}">
        <p14:creationId xmlns:p14="http://schemas.microsoft.com/office/powerpoint/2010/main" val="211565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- Clases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una plantilla para la creación de objetos de datos según un modelo predefinido.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clases se utilizan para representar entidades o conceptos, como los sustantivos en el lenguaje.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Cada clase es un modelo que define un conjunto de variables –el estado, y métodos apropiados para operar con dichos datos –el comportamiento.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Cada objeto creado a partir de la clase se denomina instancia de la clase.</a:t>
            </a:r>
          </a:p>
        </p:txBody>
      </p:sp>
    </p:spTree>
    <p:extLst>
      <p:ext uri="{BB962C8B-B14F-4D97-AF65-F5344CB8AC3E}">
        <p14:creationId xmlns:p14="http://schemas.microsoft.com/office/powerpoint/2010/main" val="292639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- Clases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8AF265-6133-07B7-0359-03443DAE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70" y="1251085"/>
            <a:ext cx="5842797" cy="50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Diagrama de Clases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762C3D-4C57-FAD1-5AD5-4354579E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225685"/>
            <a:ext cx="8909699" cy="51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– Atributos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Atributos 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una variable que se declara privada, que puede ser únicamente accedida y alterada por un método del objeto, y que se utiliza para indicar distintas situaciones posibles para el objeto  (o clase de objetos).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es visible al programador que maneja una instancia de la clase.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1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– Atributos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800492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// Instancia de una Clase =&gt; Persona (Persona es un molde)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// Ej. Definir una variable y asignarle un valor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a;  	// &lt;= definir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	a=5;	// &lt;= asigno un valor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b=5;  // &lt;= definir y asignar en misma sentencia de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// Instancia de una clase =&gt; Persona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Persona p1; 		// &lt;= definir 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P1 = new Persona ();	 // &lt;=inicializar el objeto o crear una instancia de Clase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P1.edad=5; // // &lt;=asigno un valor al atributo “EDAD”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Persona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pbis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= new Persona (); // &lt;= definir e inicializar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Pbis.edad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=10;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8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– Atributos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A9C1FD-DBAE-65F2-D369-C55AC7D5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3" y="1225685"/>
            <a:ext cx="10702630" cy="50396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12D4CC-7B2C-7B5E-DCFA-C274B1230C70}"/>
              </a:ext>
            </a:extLst>
          </p:cNvPr>
          <p:cNvSpPr txBox="1"/>
          <p:nvPr/>
        </p:nvSpPr>
        <p:spPr>
          <a:xfrm>
            <a:off x="1245970" y="3838223"/>
            <a:ext cx="1552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Propiedades</a:t>
            </a:r>
            <a:endParaRPr lang="es-AR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86B97E-8C96-60C0-D84C-55626FBCE038}"/>
              </a:ext>
            </a:extLst>
          </p:cNvPr>
          <p:cNvSpPr txBox="1"/>
          <p:nvPr/>
        </p:nvSpPr>
        <p:spPr>
          <a:xfrm>
            <a:off x="1541940" y="4657508"/>
            <a:ext cx="1114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Métodos</a:t>
            </a:r>
            <a:endParaRPr lang="es-AR" sz="1600" dirty="0"/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9B2649CA-6155-16CD-8A09-37FFA07C1D14}"/>
              </a:ext>
            </a:extLst>
          </p:cNvPr>
          <p:cNvSpPr/>
          <p:nvPr/>
        </p:nvSpPr>
        <p:spPr>
          <a:xfrm>
            <a:off x="2416029" y="2963333"/>
            <a:ext cx="167780" cy="53487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173C8F9-A873-85FD-90EE-BE15062C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30" y="4574931"/>
            <a:ext cx="188992" cy="5730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40436F-AD17-4F79-9BA6-D5FBD461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63" y="3674378"/>
            <a:ext cx="220638" cy="66903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B6C5F9E-3272-0027-65F4-F631AB2AC797}"/>
              </a:ext>
            </a:extLst>
          </p:cNvPr>
          <p:cNvSpPr txBox="1"/>
          <p:nvPr/>
        </p:nvSpPr>
        <p:spPr>
          <a:xfrm>
            <a:off x="1174922" y="3061494"/>
            <a:ext cx="1171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Constructor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400979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Conceptos Fundamentales - Herencia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25685"/>
            <a:ext cx="8727831" cy="5069607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35C648-F791-1211-A2AB-4BAF2545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0" y="1291355"/>
            <a:ext cx="10857854" cy="40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pPr algn="l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 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4"/>
            <a:ext cx="9144000" cy="4727642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programación orientada a objetos, es un paradigma de programación que viene a innovar la forma de obtener resultados.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objetos manipulan los datos de entrada para la obtención de datos de salida específicos, donde cada objeto ofrece una funcionalidad especial.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Muchos de los objetos pre-diseñados de los lenguajes de programación actuales permiten la agrupación en bibliotecas o librerías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Muchos de estos lenguajes permiten a los desarrolladores la creación de sus propias bibliotecas.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Esta basada en varias técnicas, incluyendo herencia, cohesión, abstracción, polimorfismo, acoplamiento y encapsulamiento.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4"/>
            <a:ext cx="9144000" cy="4727642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Abstracción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Denota las características esenciales de un objeto, donde se capturan sus comportamientos.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Cada objeto en el sistema sirve como modelo de un “agente” abstracto que puede realizar trabajo, informar y cambiar su estado, y “comunicarse” con otros objetos en el sistema sin revelar “como” se implementan estas características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proceso de abstracción permite seleccionar las características relevantes dentro de un conjunto e identificar comportamientos comunes para definir nuevos tipos de entidades en el mundo real.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abstracción es clave en el proceso de análisis y diseño orientado a objetos, ya que mediante ella podemos llegar a armar un conjunto de clases que permitan modelar la realidad o el problema que se quiere atacar.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4"/>
            <a:ext cx="9144000" cy="3119336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Encapsulamiento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Significa reunir todos los elementos que pueden considerarse pertenecientes a una misma entidad, al mismo nivel de abstracción.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aumentar la cohesión (diseño estructurado) de los componentes del sistema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Principio de Ocultamiento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Cada objeto esta aislado del exterior, es un modulo natural, y cada tipo de objeto expone una “interfaz” a otros objetos que especifica como pueden interactuar con los objetos de la clase.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aislamiento protege a las propiedades de un objeto contra su modificación por quien no tenga derecho a acceder a ellas; solamente los propios métodos internos del objeto pueden acceder a su estado.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Otros objetos no pueden cambiar el estado interno de un objeto de manera inesperada, eliminado efectos secundarios e interacciones inesperadas.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Polimorfismo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Comportamientos diferentes, asociados a objetos distintos, pueden compartir el mismo nombre;  al llamarlos por ese nombre se utilizara el comportamiento correspondiente al objeto que se este usando.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Sobrecarga de Operadores 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Algunos lenguajes de programación soportan la “Sobrecarga de Operadores”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Un mismo objeto permite asociar mas argumentos o parámetros a los métodos y funciones que tiene definido a modo de realizar, algunas veces, comportamientos diferentes.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4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Herencia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clases no se encuentran aisladas, sino que se relacionan entre si, formando una jerarquía de clasificación.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objetos heredan las propiedades y el comportamiento de todas las clases a las que pertenecen.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herencia organiza y facilita el polimorfismo y el encapsulamiento, permitiendo a los objetos ser definidos y creados como tipos especializados de objetos preexistentes.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Cuando un objeto hereda de mas de una clase se dice que hay </a:t>
            </a:r>
            <a:r>
              <a:rPr lang="es-ES" sz="1800">
                <a:latin typeface="Arial" panose="020B0604020202020204" pitchFamily="34" charset="0"/>
                <a:cs typeface="Arial" panose="020B0604020202020204" pitchFamily="34" charset="0"/>
              </a:rPr>
              <a:t>herencia múltiple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siendo de alta complejidad técnica por lo cual suele recurrirse a la herencia virtual para evitar la duplicación de datos.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0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ECF8-9875-DE50-CC82-43A09B958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723" y="406400"/>
            <a:ext cx="9144000" cy="819285"/>
          </a:xfrm>
        </p:spPr>
        <p:txBody>
          <a:bodyPr anchor="t" anchorCtr="0"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POO – CARACTERISTICAS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DE22-C6AA-C6F7-C880-0D1ACAF7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5063"/>
            <a:ext cx="9144000" cy="4609469"/>
          </a:xfrm>
        </p:spPr>
        <p:txBody>
          <a:bodyPr>
            <a:normAutofit/>
          </a:bodyPr>
          <a:lstStyle/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Modularidad</a:t>
            </a:r>
          </a:p>
          <a:p>
            <a:pPr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 denomina “modularidad” a la propiedad que permite subdividir una aplicación en partes mas pequeñas (llamadas módulos), cada una de las cuales debe ser tan independiente como sea posible de la aplicación en si y de las restantes partes.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Estos módulos se pueden compilar por separado, pero tienen conexiones con otros módulos. Al igual que la encapsulación, los lenguajes soportan la modularidad de diversas formas.</a:t>
            </a:r>
          </a:p>
        </p:txBody>
      </p:sp>
    </p:spTree>
    <p:extLst>
      <p:ext uri="{BB962C8B-B14F-4D97-AF65-F5344CB8AC3E}">
        <p14:creationId xmlns:p14="http://schemas.microsoft.com/office/powerpoint/2010/main" val="2904990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1030</Words>
  <Application>Microsoft Office PowerPoint</Application>
  <PresentationFormat>Panorámica</PresentationFormat>
  <Paragraphs>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Laboratorio de PROGRAMACION   </vt:lpstr>
      <vt:lpstr>POO   </vt:lpstr>
      <vt:lpstr>POO – CARACTERISTICAS</vt:lpstr>
      <vt:lpstr>POO – CARACTERISTICAS</vt:lpstr>
      <vt:lpstr>POO – CARACTERISTICAS</vt:lpstr>
      <vt:lpstr>POO – CARACTERISTICAS</vt:lpstr>
      <vt:lpstr>POO – CARACTERISTICAS</vt:lpstr>
      <vt:lpstr>POO – CARACTERISTICAS</vt:lpstr>
      <vt:lpstr>POO – CARACTERISTICAS</vt:lpstr>
      <vt:lpstr>POO – CARACTERISTICAS</vt:lpstr>
      <vt:lpstr>POO – Conceptos Fundamentales - Clases </vt:lpstr>
      <vt:lpstr>POO – Conceptos Fundamentales - Clases</vt:lpstr>
      <vt:lpstr>POO – Diagrama de Clases </vt:lpstr>
      <vt:lpstr>POO – Conceptos Fundamentales – Atributos </vt:lpstr>
      <vt:lpstr>POO – Conceptos Fundamentales – Atributos </vt:lpstr>
      <vt:lpstr>POO – Conceptos Fundamentales – Atributos </vt:lpstr>
      <vt:lpstr>POO – Conceptos Fundamentales - Herencia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 - Características</dc:title>
  <dc:creator>Usuario</dc:creator>
  <cp:lastModifiedBy>Usuario</cp:lastModifiedBy>
  <cp:revision>73</cp:revision>
  <dcterms:created xsi:type="dcterms:W3CDTF">2023-08-24T14:02:43Z</dcterms:created>
  <dcterms:modified xsi:type="dcterms:W3CDTF">2023-09-26T02:04:19Z</dcterms:modified>
</cp:coreProperties>
</file>