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Cl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12707" y="20100"/>
            <a:ext cx="452101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FORMACION DE  HIDRUROS NO METALICOS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46915" y="401175"/>
            <a:ext cx="3401136" cy="26161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/>
              <a:t>Los </a:t>
            </a:r>
            <a:r>
              <a:rPr lang="es-AR" sz="1100" dirty="0"/>
              <a:t>Hidruros No Metálicos presentan </a:t>
            </a:r>
            <a:r>
              <a:rPr lang="es-AR" sz="1100" i="1" u="sng" dirty="0"/>
              <a:t>uniones </a:t>
            </a:r>
            <a:r>
              <a:rPr lang="es-AR" sz="1100" i="1" u="sng" dirty="0" smtClean="0"/>
              <a:t>covalentes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2358" y="921563"/>
            <a:ext cx="295371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ClorURO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Hidrógeno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-23093" y="1208787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=1)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H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786145" y="204730"/>
            <a:ext cx="3589256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+ HIDROGENO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60147" y="2382424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ector recto de flecha 44"/>
          <p:cNvCxnSpPr/>
          <p:nvPr/>
        </p:nvCxnSpPr>
        <p:spPr>
          <a:xfrm>
            <a:off x="1352048" y="2520915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136218" y="2621670"/>
            <a:ext cx="265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 H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/>
          <p:cNvCxnSpPr/>
          <p:nvPr/>
        </p:nvCxnSpPr>
        <p:spPr>
          <a:xfrm>
            <a:off x="1433211" y="276016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/>
          <p:cNvSpPr txBox="1"/>
          <p:nvPr/>
        </p:nvSpPr>
        <p:spPr>
          <a:xfrm>
            <a:off x="196435" y="2951445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2H = 2H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2Cl = 2Cl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1943718" y="3271683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ClorURO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Hidrógeno</a:t>
            </a:r>
            <a:r>
              <a:rPr lang="es-E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HCl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3563359" y="3152848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51" name="CuadroTexto 50"/>
          <p:cNvSpPr txBox="1"/>
          <p:nvPr/>
        </p:nvSpPr>
        <p:spPr>
          <a:xfrm>
            <a:off x="61456" y="3747488"/>
            <a:ext cx="2986544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BromURO de Hidrógeno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46914" y="4139844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 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=1)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H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96953" y="4865387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>
            <a:off x="1352048" y="499619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/>
          <p:cNvSpPr txBox="1"/>
          <p:nvPr/>
        </p:nvSpPr>
        <p:spPr>
          <a:xfrm>
            <a:off x="46914" y="5194101"/>
            <a:ext cx="265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HBr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Conector recto de flecha 55"/>
          <p:cNvCxnSpPr/>
          <p:nvPr/>
        </p:nvCxnSpPr>
        <p:spPr>
          <a:xfrm>
            <a:off x="1397469" y="5329834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74578" y="5687792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= 2H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2Br = 2Br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1866585" y="6161100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BromURO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Hidrógeno</a:t>
            </a:r>
            <a:r>
              <a:rPr lang="es-E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dirty="0" smtClean="0"/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HBr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3793093" y="6083905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0" name="CuadroTexto 59"/>
          <p:cNvSpPr txBox="1"/>
          <p:nvPr/>
        </p:nvSpPr>
        <p:spPr>
          <a:xfrm>
            <a:off x="236297" y="4494688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Br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" name="Conector recto de flecha 60"/>
          <p:cNvCxnSpPr/>
          <p:nvPr/>
        </p:nvCxnSpPr>
        <p:spPr>
          <a:xfrm>
            <a:off x="1286986" y="464882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ángulo 61"/>
          <p:cNvSpPr>
            <a:spLocks noChangeArrowheads="1"/>
          </p:cNvSpPr>
          <p:nvPr/>
        </p:nvSpPr>
        <p:spPr bwMode="auto">
          <a:xfrm>
            <a:off x="9544050" y="389572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63" name="Rectángulo 62"/>
          <p:cNvSpPr>
            <a:spLocks noChangeArrowheads="1"/>
          </p:cNvSpPr>
          <p:nvPr/>
        </p:nvSpPr>
        <p:spPr bwMode="auto">
          <a:xfrm>
            <a:off x="7943850" y="1300162"/>
            <a:ext cx="1828800" cy="50101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HIDRURO</a:t>
            </a:r>
          </a:p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METÁLICO</a:t>
            </a:r>
          </a:p>
        </p:txBody>
      </p:sp>
      <p:cxnSp>
        <p:nvCxnSpPr>
          <p:cNvPr id="64" name="Conector recto 63"/>
          <p:cNvCxnSpPr>
            <a:cxnSpLocks noChangeShapeType="1"/>
          </p:cNvCxnSpPr>
          <p:nvPr/>
        </p:nvCxnSpPr>
        <p:spPr bwMode="auto">
          <a:xfrm flipH="1">
            <a:off x="9544050" y="854888"/>
            <a:ext cx="295276" cy="4452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CuadroTexto 64"/>
          <p:cNvSpPr txBox="1"/>
          <p:nvPr/>
        </p:nvSpPr>
        <p:spPr>
          <a:xfrm>
            <a:off x="9658350" y="978455"/>
            <a:ext cx="537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+H</a:t>
            </a:r>
            <a:r>
              <a:rPr lang="es-AR" baseline="-25000" dirty="0" smtClean="0"/>
              <a:t>2</a:t>
            </a:r>
            <a:endParaRPr lang="es-AR" dirty="0"/>
          </a:p>
        </p:txBody>
      </p:sp>
      <p:sp>
        <p:nvSpPr>
          <p:cNvPr id="66" name="CuadroTexto 65"/>
          <p:cNvSpPr txBox="1"/>
          <p:nvPr/>
        </p:nvSpPr>
        <p:spPr>
          <a:xfrm>
            <a:off x="-25796" y="696742"/>
            <a:ext cx="4447321" cy="26161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/>
              <a:t>Se </a:t>
            </a:r>
            <a:r>
              <a:rPr lang="es-AR" sz="1100" dirty="0"/>
              <a:t>Nombra el NO METAL y luego el sufijo URO y se añade “de Hidrógeno</a:t>
            </a:r>
            <a:r>
              <a:rPr lang="es-AR" sz="1100" dirty="0" smtClean="0"/>
              <a:t>”.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44" grpId="0"/>
      <p:bldP spid="46" grpId="0"/>
      <p:bldP spid="48" grpId="0"/>
      <p:bldP spid="49" grpId="0"/>
      <p:bldP spid="50" grpId="0" animBg="1"/>
      <p:bldP spid="51" grpId="0" animBg="1"/>
      <p:bldP spid="52" grpId="0" animBg="1"/>
      <p:bldP spid="53" grpId="0"/>
      <p:bldP spid="55" grpId="0"/>
      <p:bldP spid="57" grpId="0"/>
      <p:bldP spid="58" grpId="0"/>
      <p:bldP spid="59" grpId="0" animBg="1"/>
      <p:bldP spid="60" grpId="0" animBg="1"/>
      <p:bldP spid="62" grpId="0" animBg="1"/>
      <p:bldP spid="63" grpId="0" animBg="1"/>
      <p:bldP spid="65" grpId="0"/>
      <p:bldP spid="6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184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54</cp:revision>
  <dcterms:created xsi:type="dcterms:W3CDTF">2020-08-21T15:05:12Z</dcterms:created>
  <dcterms:modified xsi:type="dcterms:W3CDTF">2020-09-03T09:49:05Z</dcterms:modified>
</cp:coreProperties>
</file>