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30BD5B-487D-E483-2A0E-3D7065AD7C96}"/>
              </a:ext>
            </a:extLst>
          </p:cNvPr>
          <p:cNvSpPr>
            <a:spLocks noGrp="1"/>
          </p:cNvSpPr>
          <p:nvPr>
            <p:ph type="ctrTitle"/>
          </p:nvPr>
        </p:nvSpPr>
        <p:spPr>
          <a:xfrm>
            <a:off x="2094271" y="825909"/>
            <a:ext cx="8878529" cy="8967020"/>
          </a:xfrm>
        </p:spPr>
        <p:txBody>
          <a:bodyPr>
            <a:normAutofit fontScale="90000"/>
          </a:bodyPr>
          <a:lstStyle/>
          <a:p>
            <a:pPr algn="ctr"/>
            <a:r>
              <a:rPr lang="es-AR" sz="3200" b="1" dirty="0">
                <a:latin typeface="Arial" panose="020B0604020202020204" pitchFamily="34" charset="0"/>
                <a:cs typeface="Arial" panose="020B0604020202020204" pitchFamily="34" charset="0"/>
              </a:rPr>
              <a:t>Calices Menores y Mayores</a:t>
            </a: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 </a:t>
            </a:r>
            <a:r>
              <a:rPr lang="es-AR" sz="3200" dirty="0">
                <a:latin typeface="Arial" panose="020B0604020202020204" pitchFamily="34" charset="0"/>
                <a:cs typeface="Arial" panose="020B0604020202020204" pitchFamily="34" charset="0"/>
              </a:rPr>
              <a:t>Los Calices menores. Son pequeñas estructuras con forma de embudo que reciben la orina directamente de las papilas renales en el vértice de las pirámides renales. </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Varios calices menores se unen para formar los calices mayores, que son estructuras  mas grandes que luego desembocan en la pelvis renal.</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Este sistema de calices es fundamental para  recoger la orina producida en el riñón y transportarla hacia el uréter y la vejiga.</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78FD8540-3543-84B4-D0E5-525CE4252451}"/>
              </a:ext>
            </a:extLst>
          </p:cNvPr>
          <p:cNvSpPr>
            <a:spLocks noGrp="1"/>
          </p:cNvSpPr>
          <p:nvPr>
            <p:ph type="subTitle" idx="1"/>
          </p:nvPr>
        </p:nvSpPr>
        <p:spPr>
          <a:xfrm>
            <a:off x="2589213" y="7447933"/>
            <a:ext cx="9026013" cy="324466"/>
          </a:xfrm>
        </p:spPr>
        <p:txBody>
          <a:bodyPr>
            <a:noAutofit/>
          </a:bodyPr>
          <a:lstStyle/>
          <a:p>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978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B66193-6EF1-B645-049F-509784B3D8C2}"/>
              </a:ext>
            </a:extLst>
          </p:cNvPr>
          <p:cNvSpPr>
            <a:spLocks noGrp="1"/>
          </p:cNvSpPr>
          <p:nvPr>
            <p:ph type="title"/>
          </p:nvPr>
        </p:nvSpPr>
        <p:spPr>
          <a:xfrm>
            <a:off x="2592924" y="1460090"/>
            <a:ext cx="8911687" cy="4572000"/>
          </a:xfrm>
        </p:spPr>
        <p:txBody>
          <a:bodyPr>
            <a:normAutofit/>
          </a:bodyPr>
          <a:lstStyle/>
          <a:p>
            <a:pPr algn="ctr"/>
            <a:r>
              <a:rPr lang="es-AR" sz="3200" b="1" dirty="0">
                <a:latin typeface="Arial" panose="020B0604020202020204" pitchFamily="34" charset="0"/>
                <a:cs typeface="Arial" panose="020B0604020202020204" pitchFamily="34" charset="0"/>
              </a:rPr>
              <a:t>Calices Menores:</a:t>
            </a: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Función: </a:t>
            </a:r>
            <a:r>
              <a:rPr lang="es-AR" sz="3200" dirty="0">
                <a:latin typeface="Arial" panose="020B0604020202020204" pitchFamily="34" charset="0"/>
                <a:cs typeface="Arial" panose="020B0604020202020204" pitchFamily="34" charset="0"/>
              </a:rPr>
              <a:t>Recogen la orina de los túbulos colectores que se abren en la papila renal.</a:t>
            </a: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Estructura:</a:t>
            </a:r>
            <a:r>
              <a:rPr lang="es-AR" sz="3200" dirty="0">
                <a:latin typeface="Arial" panose="020B0604020202020204" pitchFamily="34" charset="0"/>
                <a:cs typeface="Arial" panose="020B0604020202020204" pitchFamily="34" charset="0"/>
              </a:rPr>
              <a:t> Son pequeñas cavidades en forma de embudo</a:t>
            </a: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Numero: </a:t>
            </a:r>
            <a:r>
              <a:rPr lang="es-AR" sz="3200" dirty="0">
                <a:latin typeface="Arial" panose="020B0604020202020204" pitchFamily="34" charset="0"/>
                <a:cs typeface="Arial" panose="020B0604020202020204" pitchFamily="34" charset="0"/>
              </a:rPr>
              <a:t>Cada riñón tiene entre 7 y 14 calices menores.</a:t>
            </a: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Ubicación: </a:t>
            </a:r>
            <a:r>
              <a:rPr lang="es-AR" sz="3200" dirty="0">
                <a:latin typeface="Arial" panose="020B0604020202020204" pitchFamily="34" charset="0"/>
                <a:cs typeface="Arial" panose="020B0604020202020204" pitchFamily="34" charset="0"/>
              </a:rPr>
              <a:t>Rodean el vértice de las pirámides.</a:t>
            </a: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3784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223D95-8424-AE50-74C7-38926812ACF5}"/>
              </a:ext>
            </a:extLst>
          </p:cNvPr>
          <p:cNvSpPr>
            <a:spLocks noGrp="1"/>
          </p:cNvSpPr>
          <p:nvPr>
            <p:ph type="title"/>
          </p:nvPr>
        </p:nvSpPr>
        <p:spPr>
          <a:xfrm>
            <a:off x="2592924" y="624110"/>
            <a:ext cx="8911687" cy="5378484"/>
          </a:xfrm>
        </p:spPr>
        <p:txBody>
          <a:bodyPr>
            <a:normAutofit/>
          </a:bodyPr>
          <a:lstStyle/>
          <a:p>
            <a:pPr algn="ctr"/>
            <a:r>
              <a:rPr lang="es-AR" sz="3200" b="1" dirty="0">
                <a:solidFill>
                  <a:schemeClr val="tx1"/>
                </a:solidFill>
                <a:latin typeface="Arial" panose="020B0604020202020204" pitchFamily="34" charset="0"/>
                <a:cs typeface="Arial" panose="020B0604020202020204" pitchFamily="34" charset="0"/>
              </a:rPr>
              <a:t>Calices Mayores</a:t>
            </a:r>
            <a:br>
              <a:rPr lang="es-AR" sz="3200" b="1"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Función:</a:t>
            </a:r>
            <a:r>
              <a:rPr lang="es-AR" sz="3200" dirty="0">
                <a:solidFill>
                  <a:schemeClr val="tx1"/>
                </a:solidFill>
                <a:latin typeface="Arial" panose="020B0604020202020204" pitchFamily="34" charset="0"/>
                <a:cs typeface="Arial" panose="020B0604020202020204" pitchFamily="34" charset="0"/>
              </a:rPr>
              <a:t> Recolectan la orina de varios calices menores y la dirigen hacia la pelvis renal.</a:t>
            </a: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Estructura: </a:t>
            </a:r>
            <a:r>
              <a:rPr lang="es-AR" sz="3200" dirty="0">
                <a:solidFill>
                  <a:schemeClr val="tx1"/>
                </a:solidFill>
                <a:latin typeface="Arial" panose="020B0604020202020204" pitchFamily="34" charset="0"/>
                <a:cs typeface="Arial" panose="020B0604020202020204" pitchFamily="34" charset="0"/>
              </a:rPr>
              <a:t>Son estructuras mas grandes, con forma de copa, que se forman por la unión de varios calices menores.</a:t>
            </a: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Numero: </a:t>
            </a:r>
            <a:r>
              <a:rPr lang="es-AR" sz="3200" dirty="0">
                <a:solidFill>
                  <a:schemeClr val="tx1"/>
                </a:solidFill>
                <a:latin typeface="Arial" panose="020B0604020202020204" pitchFamily="34" charset="0"/>
                <a:cs typeface="Arial" panose="020B0604020202020204" pitchFamily="34" charset="0"/>
              </a:rPr>
              <a:t>Cada riñón tiene 2 o 3 calices mayores.</a:t>
            </a: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6085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B2C6A3-8215-6CEF-CAA8-AD7F52B8AB9F}"/>
              </a:ext>
            </a:extLst>
          </p:cNvPr>
          <p:cNvSpPr>
            <a:spLocks noGrp="1"/>
          </p:cNvSpPr>
          <p:nvPr>
            <p:ph type="title"/>
          </p:nvPr>
        </p:nvSpPr>
        <p:spPr>
          <a:xfrm>
            <a:off x="2592924" y="624109"/>
            <a:ext cx="8911687" cy="5643956"/>
          </a:xfrm>
        </p:spPr>
        <p:txBody>
          <a:bodyPr>
            <a:normAutofit fontScale="90000"/>
          </a:bodyPr>
          <a:lstStyle/>
          <a:p>
            <a:pPr algn="ctr"/>
            <a:r>
              <a:rPr lang="es-AR" sz="3200" b="1" dirty="0">
                <a:solidFill>
                  <a:schemeClr val="tx1"/>
                </a:solidFill>
                <a:latin typeface="Arial" panose="020B0604020202020204" pitchFamily="34" charset="0"/>
                <a:cs typeface="Arial" panose="020B0604020202020204" pitchFamily="34" charset="0"/>
              </a:rPr>
              <a:t>Flujo de la Orina</a:t>
            </a:r>
            <a:br>
              <a:rPr lang="es-AR" sz="3200" b="1"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1- La orina drena de los túbulos colectores hacia la papila renal.</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2- A través de la papila renal , la orina ingresa en los calices menores.</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3- La orina de varios calices menores se une y pasa a los calices mayores.</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4- Los calices mayores desembocan en la pelvis renal, una estructura en forma de embudo.</a:t>
            </a:r>
            <a:br>
              <a:rPr lang="es-AR" sz="3200"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5- La pelvis renal se estrecha para formar el uréter, que transporta la orina a la vejiga.</a:t>
            </a:r>
            <a:br>
              <a:rPr lang="es-AR" sz="3200"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5926119"/>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Espiral</Template>
  <TotalTime>44</TotalTime>
  <Words>291</Words>
  <Application>Microsoft Office PowerPoint</Application>
  <PresentationFormat>Panorámica</PresentationFormat>
  <Paragraphs>4</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Century Gothic</vt:lpstr>
      <vt:lpstr>Wingdings 3</vt:lpstr>
      <vt:lpstr>Espiral</vt:lpstr>
      <vt:lpstr>Calices Menores y Mayores  Los Calices menores. Son pequeñas estructuras con forma de embudo que reciben la orina directamente de las papilas renales en el vértice de las pirámides renales.  Varios calices menores se unen para formar los calices mayores, que son estructuras  mas grandes que luego desembocan en la pelvis renal. Este sistema de calices es fundamental para  recoger la orina producida en el riñón y transportarla hacia el uréter y la vejiga.       </vt:lpstr>
      <vt:lpstr>Calices Menores: Función: Recogen la orina de los túbulos colectores que se abren en la papila renal. Estructura: Son pequeñas cavidades en forma de embudo Numero: Cada riñón tiene entre 7 y 14 calices menores. Ubicación: Rodean el vértice de las pirámides.</vt:lpstr>
      <vt:lpstr>Calices Mayores Función: Recolectan la orina de varios calices menores y la dirigen hacia la pelvis renal. Estructura: Son estructuras mas grandes, con forma de copa, que se forman por la unión de varios calices menores. Numero: Cada riñón tiene 2 o 3 calices mayores.</vt:lpstr>
      <vt:lpstr>Flujo de la Orina 1- La orina drena de los túbulos colectores hacia la papila renal. 2- A través de la papila renal , la orina ingresa en los calices menores. 3- La orina de varios calices menores se une y pasa a los calices mayores. 4- Los calices mayores desembocan en la pelvis renal, una estructura en forma de embudo. 5- La pelvis renal se estrecha para formar el uréter, que transporta la orina a la vejiga.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4</cp:revision>
  <dcterms:created xsi:type="dcterms:W3CDTF">2025-09-02T19:56:20Z</dcterms:created>
  <dcterms:modified xsi:type="dcterms:W3CDTF">2025-09-02T20:40:31Z</dcterms:modified>
</cp:coreProperties>
</file>