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58" r:id="rId5"/>
    <p:sldId id="259" r:id="rId6"/>
    <p:sldId id="260" r:id="rId7"/>
    <p:sldId id="261" r:id="rId8"/>
    <p:sldId id="264"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86580" y="781878"/>
            <a:ext cx="7766936" cy="6076122"/>
          </a:xfrm>
        </p:spPr>
        <p:txBody>
          <a:bodyPr/>
          <a:lstStyle/>
          <a:p>
            <a:pPr algn="ctr"/>
            <a:r>
              <a:rPr lang="es-ES" sz="3200" b="1" dirty="0" smtClean="0">
                <a:solidFill>
                  <a:schemeClr val="tx1"/>
                </a:solidFill>
                <a:latin typeface="Arial" panose="020B0604020202020204" pitchFamily="34" charset="0"/>
                <a:cs typeface="Arial" panose="020B0604020202020204" pitchFamily="34" charset="0"/>
              </a:rPr>
              <a:t>Venas de los Miembros Inferiores</a:t>
            </a:r>
            <a:br>
              <a:rPr lang="es-ES" sz="3200" b="1"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Se encargan de transportar la sangre con bajo contenido de O2 de regreso al corazón.</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Se dividen en tres sistemas principales:</a:t>
            </a:r>
            <a:br>
              <a:rPr lang="es-ES" sz="3200" dirty="0" smtClean="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El Sistema Venoso Profundo                          </a:t>
            </a:r>
            <a:r>
              <a:rPr lang="es-ES" sz="3200" dirty="0" smtClean="0">
                <a:solidFill>
                  <a:schemeClr val="tx1"/>
                </a:solidFill>
                <a:latin typeface="Arial" panose="020B0604020202020204" pitchFamily="34" charset="0"/>
                <a:cs typeface="Arial" panose="020B0604020202020204" pitchFamily="34" charset="0"/>
              </a:rPr>
              <a:t>(transporta el 80% de la sangre), </a:t>
            </a:r>
            <a:r>
              <a:rPr lang="es-ES" sz="3200" b="1" dirty="0" smtClean="0">
                <a:solidFill>
                  <a:schemeClr val="tx1"/>
                </a:solidFill>
                <a:latin typeface="Arial" panose="020B0604020202020204" pitchFamily="34" charset="0"/>
                <a:cs typeface="Arial" panose="020B0604020202020204" pitchFamily="34" charset="0"/>
              </a:rPr>
              <a:t>El Sistema Superficial y el Sistema de Venas Perforantes</a:t>
            </a:r>
            <a:r>
              <a:rPr lang="es-ES" sz="3200" dirty="0" smtClean="0">
                <a:solidFill>
                  <a:schemeClr val="tx1"/>
                </a:solidFill>
                <a:latin typeface="Arial" panose="020B0604020202020204" pitchFamily="34" charset="0"/>
                <a:cs typeface="Arial" panose="020B0604020202020204" pitchFamily="34" charset="0"/>
              </a:rPr>
              <a:t>, todos equipados con válvulas para evitar el reflujo.</a:t>
            </a:r>
            <a:r>
              <a:rPr lang="es-ES" sz="3200" b="1" dirty="0" smtClean="0">
                <a:solidFill>
                  <a:schemeClr val="tx1"/>
                </a:solidFill>
                <a:latin typeface="Arial" panose="020B0604020202020204" pitchFamily="34" charset="0"/>
                <a:cs typeface="Arial" panose="020B0604020202020204" pitchFamily="34" charset="0"/>
              </a:rPr>
              <a:t/>
            </a:r>
            <a:br>
              <a:rPr lang="es-ES" sz="3200" b="1" dirty="0" smtClean="0">
                <a:solidFill>
                  <a:schemeClr val="tx1"/>
                </a:solidFill>
                <a:latin typeface="Arial" panose="020B0604020202020204" pitchFamily="34" charset="0"/>
                <a:cs typeface="Arial" panose="020B0604020202020204" pitchFamily="34" charset="0"/>
              </a:rPr>
            </a:br>
            <a:endParaRPr lang="en-US" sz="3200" b="1" dirty="0">
              <a:solidFill>
                <a:schemeClr val="tx1"/>
              </a:solidFill>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flipV="1">
            <a:off x="2116667" y="7089912"/>
            <a:ext cx="8445316" cy="92765"/>
          </a:xfrm>
        </p:spPr>
        <p:txBody>
          <a:bodyPr>
            <a:normAutofit fontScale="25000" lnSpcReduction="20000"/>
          </a:bodyPr>
          <a:lstStyle/>
          <a:p>
            <a:endParaRPr lang="en-US"/>
          </a:p>
        </p:txBody>
      </p:sp>
    </p:spTree>
    <p:extLst>
      <p:ext uri="{BB962C8B-B14F-4D97-AF65-F5344CB8AC3E}">
        <p14:creationId xmlns:p14="http://schemas.microsoft.com/office/powerpoint/2010/main" val="2528921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484243"/>
            <a:ext cx="8596668" cy="3525079"/>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1.Sistema Venoso Profundo</a:t>
            </a: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Este sistema se encuentra debajo de la fascia profunda, acompaña a las arterias principales y es el responsable de la mayor parte del retorno venos. Su recorrido hacia arriba incluye:</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070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026" y="0"/>
            <a:ext cx="6837320" cy="6858000"/>
          </a:xfrm>
          <a:prstGeom prst="rect">
            <a:avLst/>
          </a:prstGeom>
        </p:spPr>
      </p:pic>
    </p:spTree>
    <p:extLst>
      <p:ext uri="{BB962C8B-B14F-4D97-AF65-F5344CB8AC3E}">
        <p14:creationId xmlns:p14="http://schemas.microsoft.com/office/powerpoint/2010/main" val="1566720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179444"/>
            <a:ext cx="8596668" cy="5049078"/>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.Vena del Pie: </a:t>
            </a:r>
            <a:r>
              <a:rPr lang="es-ES" sz="3200" dirty="0" smtClean="0">
                <a:solidFill>
                  <a:schemeClr val="tx1"/>
                </a:solidFill>
                <a:latin typeface="Arial" panose="020B0604020202020204" pitchFamily="34" charset="0"/>
                <a:cs typeface="Arial" panose="020B0604020202020204" pitchFamily="34" charset="0"/>
              </a:rPr>
              <a:t>Comienza con los arcos venosos plantares y dorsales.</a:t>
            </a:r>
            <a:br>
              <a:rPr lang="es-ES" sz="3200"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de la Pierna( Debajo de la Rodilla):</a:t>
            </a:r>
            <a:r>
              <a:rPr lang="es-ES" sz="3200" dirty="0" smtClean="0">
                <a:solidFill>
                  <a:schemeClr val="tx1"/>
                </a:solidFill>
                <a:latin typeface="Arial" panose="020B0604020202020204" pitchFamily="34" charset="0"/>
                <a:cs typeface="Arial" panose="020B0604020202020204" pitchFamily="34" charset="0"/>
              </a:rPr>
              <a:t> Incluye las venas tibiales anteriores, las venas tibiales posteriores y las venas peroneas.</a:t>
            </a:r>
            <a:br>
              <a:rPr lang="es-ES" sz="3200" dirty="0" smtClean="0">
                <a:solidFill>
                  <a:schemeClr val="tx1"/>
                </a:solidFill>
                <a:latin typeface="Arial" panose="020B0604020202020204" pitchFamily="34" charset="0"/>
                <a:cs typeface="Arial" panose="020B0604020202020204" pitchFamily="34" charset="0"/>
              </a:rPr>
            </a:b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250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3351" y="1232452"/>
            <a:ext cx="8596668" cy="4081669"/>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.Vena Poplítea: </a:t>
            </a:r>
            <a:r>
              <a:rPr lang="es-ES" sz="3200" dirty="0" smtClean="0">
                <a:solidFill>
                  <a:schemeClr val="tx1"/>
                </a:solidFill>
                <a:latin typeface="Arial" panose="020B0604020202020204" pitchFamily="34" charset="0"/>
                <a:cs typeface="Arial" panose="020B0604020202020204" pitchFamily="34" charset="0"/>
              </a:rPr>
              <a:t>Ubicada detrás de la rodilla, se forma por la unión de las venas de la pierna.</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Femoral: </a:t>
            </a:r>
            <a:r>
              <a:rPr lang="es-ES" sz="3200" dirty="0" smtClean="0">
                <a:solidFill>
                  <a:schemeClr val="tx1"/>
                </a:solidFill>
                <a:latin typeface="Arial" panose="020B0604020202020204" pitchFamily="34" charset="0"/>
                <a:cs typeface="Arial" panose="020B0604020202020204" pitchFamily="34" charset="0"/>
              </a:rPr>
              <a:t>Es la continuación de la vena poplítea en el muslo. Recibe a la vena femoral profunda y, al ascender, se convierte en la vena iliaca externa a nivel de la pelvis.</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138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616766"/>
            <a:ext cx="8596668" cy="4015408"/>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2.Sistema Venosos Superficial </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Se ubica en el tejido subcutáneo, por encima de la fascia muscular, y transporta cerca del 20% de la sangre. Los dos venas principales son:</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0034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795129"/>
            <a:ext cx="8596668" cy="5353879"/>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.Vena Safena Mayor (o Magna): </a:t>
            </a:r>
            <a:r>
              <a:rPr lang="es-ES" sz="3200" dirty="0" smtClean="0">
                <a:solidFill>
                  <a:schemeClr val="tx1"/>
                </a:solidFill>
                <a:latin typeface="Arial" panose="020B0604020202020204" pitchFamily="34" charset="0"/>
                <a:cs typeface="Arial" panose="020B0604020202020204" pitchFamily="34" charset="0"/>
              </a:rPr>
              <a:t>Es la vena mas larga del cuerpo. Comienza en el  dorso del pie, asciende por la cara interna de la pierna y el muslo, y desemboca directamente en la vena femoral en la zona de la ingle.</a:t>
            </a:r>
            <a:br>
              <a:rPr lang="es-ES" sz="3200" dirty="0" smtClean="0">
                <a:solidFill>
                  <a:schemeClr val="tx1"/>
                </a:solidFill>
                <a:latin typeface="Arial" panose="020B0604020202020204" pitchFamily="34" charset="0"/>
                <a:cs typeface="Arial" panose="020B0604020202020204" pitchFamily="34" charset="0"/>
              </a:rPr>
            </a:br>
            <a:r>
              <a:rPr lang="es-ES" sz="3200" dirty="0">
                <a:solidFill>
                  <a:schemeClr val="tx1"/>
                </a:solidFill>
                <a:latin typeface="Arial" panose="020B0604020202020204" pitchFamily="34" charset="0"/>
                <a:cs typeface="Arial" panose="020B0604020202020204" pitchFamily="34" charset="0"/>
              </a:rPr>
              <a:t/>
            </a:r>
            <a:br>
              <a:rPr lang="es-ES" sz="3200" dirty="0">
                <a:solidFill>
                  <a:schemeClr val="tx1"/>
                </a:solidFill>
                <a:latin typeface="Arial" panose="020B0604020202020204" pitchFamily="34" charset="0"/>
                <a:cs typeface="Arial" panose="020B0604020202020204" pitchFamily="34" charset="0"/>
              </a:rPr>
            </a:br>
            <a:r>
              <a:rPr lang="es-ES" sz="3200" b="1" dirty="0" smtClean="0">
                <a:solidFill>
                  <a:schemeClr val="tx1"/>
                </a:solidFill>
                <a:latin typeface="Arial" panose="020B0604020202020204" pitchFamily="34" charset="0"/>
                <a:cs typeface="Arial" panose="020B0604020202020204" pitchFamily="34" charset="0"/>
              </a:rPr>
              <a:t>.Vena Safena Menor(o Parva): </a:t>
            </a:r>
            <a:r>
              <a:rPr lang="es-ES" sz="3200" dirty="0" smtClean="0">
                <a:solidFill>
                  <a:schemeClr val="tx1"/>
                </a:solidFill>
                <a:latin typeface="Arial" panose="020B0604020202020204" pitchFamily="34" charset="0"/>
                <a:cs typeface="Arial" panose="020B0604020202020204" pitchFamily="34" charset="0"/>
              </a:rPr>
              <a:t>Nace en la parte externa del pie, asciende por la parte posterior de la pantorrilla y drena su sangre en la vena poplítea, detrás de la rodilla.</a:t>
            </a:r>
            <a:endParaRPr lang="en-US"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0029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326" y="159026"/>
            <a:ext cx="4953135" cy="6858000"/>
          </a:xfrm>
          <a:prstGeom prst="rect">
            <a:avLst/>
          </a:prstGeom>
        </p:spPr>
      </p:pic>
    </p:spTree>
    <p:extLst>
      <p:ext uri="{BB962C8B-B14F-4D97-AF65-F5344CB8AC3E}">
        <p14:creationId xmlns:p14="http://schemas.microsoft.com/office/powerpoint/2010/main" val="2804881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1404730"/>
            <a:ext cx="8596668" cy="4426227"/>
          </a:xfrm>
        </p:spPr>
        <p:txBody>
          <a:bodyPr>
            <a:normAutofit/>
          </a:bodyPr>
          <a:lstStyle/>
          <a:p>
            <a:pPr algn="ctr"/>
            <a:r>
              <a:rPr lang="es-ES" sz="3200" b="1" dirty="0" smtClean="0">
                <a:solidFill>
                  <a:schemeClr val="tx1"/>
                </a:solidFill>
                <a:latin typeface="Arial" panose="020B0604020202020204" pitchFamily="34" charset="0"/>
                <a:cs typeface="Arial" panose="020B0604020202020204" pitchFamily="34" charset="0"/>
              </a:rPr>
              <a:t>3.Sistema de Venas Perforantes</a:t>
            </a:r>
            <a:br>
              <a:rPr lang="es-ES" sz="3200" b="1" dirty="0" smtClean="0">
                <a:solidFill>
                  <a:schemeClr val="tx1"/>
                </a:solidFill>
                <a:latin typeface="Arial" panose="020B0604020202020204" pitchFamily="34" charset="0"/>
                <a:cs typeface="Arial" panose="020B0604020202020204" pitchFamily="34" charset="0"/>
              </a:rPr>
            </a:br>
            <a:r>
              <a:rPr lang="es-ES" sz="3200" dirty="0" smtClean="0">
                <a:solidFill>
                  <a:schemeClr val="tx1"/>
                </a:solidFill>
                <a:latin typeface="Arial" panose="020B0604020202020204" pitchFamily="34" charset="0"/>
                <a:cs typeface="Arial" panose="020B0604020202020204" pitchFamily="34" charset="0"/>
              </a:rPr>
              <a:t>Son vasos cortos que atraviesan la fascia muscular y conectan el sistema venosos superficial con el profundo. Su función es clave, ya que derivan la sangre desde la superficie hacia el sistema profundo para que sea impulsada la sangre hacia el corazón.</a:t>
            </a:r>
            <a:endParaRPr lang="en-US" sz="3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3512781"/>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54</TotalTime>
  <Words>100</Words>
  <Application>Microsoft Office PowerPoint</Application>
  <PresentationFormat>Panorámica</PresentationFormat>
  <Paragraphs>7</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Trebuchet MS</vt:lpstr>
      <vt:lpstr>Wingdings 3</vt:lpstr>
      <vt:lpstr>Faceta</vt:lpstr>
      <vt:lpstr>Venas de los Miembros Inferiores  Se encargan de transportar la sangre con bajo contenido de O2 de regreso al corazón.  Se dividen en tres sistemas principales: El Sistema Venoso Profundo                          (transporta el 80% de la sangre), El Sistema Superficial y el Sistema de Venas Perforantes, todos equipados con válvulas para evitar el reflujo. </vt:lpstr>
      <vt:lpstr>1.Sistema Venoso Profundo Este sistema se encuentra debajo de la fascia profunda, acompaña a las arterias principales y es el responsable de la mayor parte del retorno venos. Su recorrido hacia arriba incluye:</vt:lpstr>
      <vt:lpstr>Presentación de PowerPoint</vt:lpstr>
      <vt:lpstr>.Vena del Pie: Comienza con los arcos venosos plantares y dorsales.   .Vena de la Pierna( Debajo de la Rodilla): Incluye las venas tibiales anteriores, las venas tibiales posteriores y las venas peroneas. </vt:lpstr>
      <vt:lpstr>.Vena Poplítea: Ubicada detrás de la rodilla, se forma por la unión de las venas de la pierna.  .Vena Femoral: Es la continuación de la vena poplítea en el muslo. Recibe a la vena femoral profunda y, al ascender, se convierte en la vena iliaca externa a nivel de la pelvis.</vt:lpstr>
      <vt:lpstr>2.Sistema Venosos Superficial  Se ubica en el tejido subcutáneo, por encima de la fascia muscular, y transporta cerca del 20% de la sangre. Los dos venas principales son:</vt:lpstr>
      <vt:lpstr>.Vena Safena Mayor (o Magna): Es la vena mas larga del cuerpo. Comienza en el  dorso del pie, asciende por la cara interna de la pierna y el muslo, y desemboca directamente en la vena femoral en la zona de la ingle.  .Vena Safena Menor(o Parva): Nace en la parte externa del pie, asciende por la parte posterior de la pantorrilla y drena su sangre en la vena poplítea, detrás de la rodilla.</vt:lpstr>
      <vt:lpstr>Presentación de PowerPoint</vt:lpstr>
      <vt:lpstr>3.Sistema de Venas Perforantes Son vasos cortos que atraviesan la fascia muscular y conectan el sistema venosos superficial con el profundo. Su función es clave, ya que derivan la sangre desde la superficie hacia el sistema profundo para que sea impulsada la sangre hacia el corazón.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Venas de los Miembros Inferiores  Se encargan de transportar la sangre con bajo contenido de O2 de regreso al corazón.  Se dividen en tres sistemas principales: El Sistema Venoso Profundo                          (transporta el 80% de la sangre), El Sistema Superficial y el Sistema de Venas Perforantes, todos equipados con válvulas para evitar el reflujo. </dc:title>
  <dc:creator>PC - ZULMA</dc:creator>
  <cp:lastModifiedBy>PC - ZULMA</cp:lastModifiedBy>
  <cp:revision>10</cp:revision>
  <dcterms:created xsi:type="dcterms:W3CDTF">2026-06-14T16:48:11Z</dcterms:created>
  <dcterms:modified xsi:type="dcterms:W3CDTF">2026-06-14T17:42:41Z</dcterms:modified>
</cp:coreProperties>
</file>