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1012" y="2319129"/>
            <a:ext cx="8689976" cy="2570923"/>
          </a:xfrm>
        </p:spPr>
        <p:txBody>
          <a:bodyPr>
            <a:normAutofit fontScale="90000"/>
          </a:bodyPr>
          <a:lstStyle/>
          <a:p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Cavidades ventriculares</a:t>
            </a:r>
            <a:b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Son cuatro espacios huesos dentro del encéfalo llenos de liquido cefalorraquídeo: dos ventrículos laterales y los ventrículos tercero y cuarto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1012" y="7222434"/>
            <a:ext cx="868997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717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497497"/>
            <a:ext cx="10364451" cy="3392556"/>
          </a:xfrm>
        </p:spPr>
        <p:txBody>
          <a:bodyPr>
            <a:normAutofit fontScale="90000"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Cada ventrículo tiene una anatomía particular, con los laterales ubicados en los hemisferios cerebrales, el tercer ventrículo entre los talamos y el cuarto entre el puente de varolio y el cerebelo.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Estos ventrículos están revestidos de células ependimarias y albergan los plexos coroideos, que producen el LCR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9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113183"/>
            <a:ext cx="10364451" cy="3604591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Ventrículos laterales( dos)</a:t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.Ubicación: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 encuentra en cada hemisferio cerebral y son las cavidades mas grandes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.Estructura: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Tienen forma de c y se dividen en diferentes astas o cuernos que se proyectan en los lóbulos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74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205948"/>
            <a:ext cx="10364451" cy="4002156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-ASTA Frontal: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 proyecta hacia el lóbulo frontal. 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-asta temporal: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 proyecta hacia el lóbulo temporal.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-asta occipital: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 proyecta hacia el lóbulo occipital.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-PORCION CENTRAL: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CONECTA LAS ASTAS Y SE UBICA EN EL LOBULO PARIETAL.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025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993913"/>
            <a:ext cx="10364451" cy="482379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TERCER VENTRICULO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.UBICACION: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 ENCUENTRA EN LA LINEA MEDIA, SITUADO ENTRE LOS DOS TALAMOS                         ( DIENCEFALO)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.conexión: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 CONECTA CON LOS VENTRICULOS LATERALES A TRAVES DE LOS FORAMENES INTERVENTRICULARES ( DE MONRO)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.CONTINUACION: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 ESTRECHA PARA DAR PASO AL ACUEDUCTO CEREBRAL QUE LO COMUNICA CON EL CUARTO VENTRICULO.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4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1205948"/>
            <a:ext cx="10364451" cy="3763617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CUARTO VENTRICULO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UBICACION: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 ENCUENTRA EN EL ROMBENCEFALO, ENTRE EL PUENTE( PROTUBERANCIA) Y EL BULBO RAQUIDEO,POR DELANTE DEL CEREBELO.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.CONEXION: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RECIBE EL FLUJO DEL LIQUIDO DE LA PARTE SUPERIOR A TRAVES DEL ACUEDUCTO CEREBRAL.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.COMUNICACION: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SE ABRE A LOS ESPACIOS SUBARACNOIDEOS DEL ENCEFALO Y LA MEDULA ESPINAL A TRAVES DE LOS FORAMENES DEL CUARTO VENTRICULO.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221459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36</TotalTime>
  <Words>56</Words>
  <Application>Microsoft Office PowerPoint</Application>
  <PresentationFormat>Panorámica</PresentationFormat>
  <Paragraphs>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Tw Cen MT</vt:lpstr>
      <vt:lpstr>Gota</vt:lpstr>
      <vt:lpstr>Cavidades ventriculares  Son cuatro espacios huesos dentro del encéfalo llenos de liquido cefalorraquídeo: dos ventrículos laterales y los ventrículos tercero y cuarto.</vt:lpstr>
      <vt:lpstr>Cada ventrículo tiene una anatomía particular, con los laterales ubicados en los hemisferios cerebrales, el tercer ventrículo entre los talamos y el cuarto entre el puente de varolio y el cerebelo. Estos ventrículos están revestidos de células ependimarias y albergan los plexos coroideos, que producen el LCR</vt:lpstr>
      <vt:lpstr>Ventrículos laterales( dos)  .Ubicación: Se encuentra en cada hemisferio cerebral y son las cavidades mas grandes  .Estructura: Tienen forma de c y se dividen en diferentes astas o cuernos que se proyectan en los lóbulos:</vt:lpstr>
      <vt:lpstr>-ASTA Frontal: Se proyecta hacia el lóbulo frontal.  -asta temporal: se proyecta hacia el lóbulo temporal. -asta occipital: se proyecta hacia el lóbulo occipital. -PORCION CENTRAL: CONECTA LAS ASTAS Y SE UBICA EN EL LOBULO PARIETAL.</vt:lpstr>
      <vt:lpstr>TERCER VENTRICULO  .UBICACION: SE ENCUENTRA EN LA LINEA MEDIA, SITUADO ENTRE LOS DOS TALAMOS                         ( DIENCEFALO)  .conexión: SE CONECTA CON LOS VENTRICULOS LATERALES A TRAVES DE LOS FORAMENES INTERVENTRICULARES ( DE MONRO)  .CONTINUACION: SE ESTRECHA PARA DAR PASO AL ACUEDUCTO CEREBRAL QUE LO COMUNICA CON EL CUARTO VENTRICULO.  </vt:lpstr>
      <vt:lpstr>CUARTO VENTRICULO  . UBICACION: SE ENCUENTRA EN EL ROMBENCEFALO, ENTRE EL PUENTE( PROTUBERANCIA) Y EL BULBO RAQUIDEO,POR DELANTE DEL CEREBELO.  .CONEXION: RECIBE EL FLUJO DEL LIQUIDO DE LA PARTE SUPERIOR A TRAVES DEL ACUEDUCTO CEREBRAL.  .COMUNICACION: SE ABRE A LOS ESPACIOS SUBARACNOIDEOS DEL ENCEFALO Y LA MEDULA ESPINAL A TRAVES DE LOS FORAMENES DEL CUARTO VENTRICULO.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Cavidades ventriculares  Son cuatro espacios huesos dentro del encéfalo llenos de liquido cefalorraquídeo: dos ventrículos laterales y los ventrículos tercero y cuarto.</dc:title>
  <dc:creator>PC - ZULMA</dc:creator>
  <cp:lastModifiedBy>PC - ZULMA</cp:lastModifiedBy>
  <cp:revision>6</cp:revision>
  <dcterms:created xsi:type="dcterms:W3CDTF">2025-10-28T17:19:46Z</dcterms:created>
  <dcterms:modified xsi:type="dcterms:W3CDTF">2025-10-28T17:55:54Z</dcterms:modified>
</cp:coreProperties>
</file>