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52E860-7A5E-586B-7227-DF462BFE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755058"/>
            <a:ext cx="8915399" cy="5471652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Glándulas Suprarrenales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dos glándulas pequeñas de forma triangular ubicadas sobre cada riñón, compuestas por una corteza externa y una medula interna.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La Corteza produce hormonas esteroides como Glucocorticoides y Mineralocorticoides.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-La Medula produce Catecolaminas ( Epinefrina y Norepinefrina) , cruciales para las respuestas al estrés.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D66F9A-6BBF-51F2-AB77-8DD12B139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7200" y="7418439"/>
            <a:ext cx="8915399" cy="184864"/>
          </a:xfrm>
        </p:spPr>
        <p:txBody>
          <a:bodyPr>
            <a:normAutofit fontScale="40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18609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55B831-411F-6A86-27DE-4A5ECA4E3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017639"/>
            <a:ext cx="8911687" cy="516193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Localización y Forma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-Ubicación: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Una glándula suprarrenal se sitúa en la parte superior de cada riñón.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Forma: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glándulas pequeñas y con forma triangular.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-Color: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Tienen un tono amarillento debido al colesterol y ácidos grasos necesarios para la síntesis de hormonas.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Capsula: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Están rodeadas por una capsula fibrosa de tejido conectivo.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519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534477D-B851-E785-F998-9920BA7789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1187" y="501445"/>
            <a:ext cx="7728155" cy="663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45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D088CB-14AA-C00E-CF61-FBC0A4759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592826"/>
            <a:ext cx="8911687" cy="28906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Interna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glándulas suprarrenales tienen dos partes distintas con funciones especializadas: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35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2E5F54-406E-3D1E-6510-7FA076D4E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8679" y="1907220"/>
            <a:ext cx="8911687" cy="409537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Corteza Suprarrenal: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-Es la parte mas grande y externa de la glándula.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Se organiza en tres capas concéntricas que producen hormonas esteroides: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672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209CD6-0A38-3136-7274-177FB7E18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870155"/>
            <a:ext cx="8911687" cy="4793225"/>
          </a:xfrm>
        </p:spPr>
        <p:txBody>
          <a:bodyPr>
            <a:noAutofit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Zona Glomerular: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 mineralocorticoides, principalmente la aldosterona.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Zona Fascicular: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capa mas gruesa y produce glucocorticoides ( como el Cortisol) y andrógenos.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Zona Reticular: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capa mas interna, que también produce cortisol y andrógenos.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127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E82C56-188E-C575-63FB-B6FD5BECF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796413"/>
            <a:ext cx="8911687" cy="4925961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Medula Suprarrenal: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-Es la parte interna, mas pequeña.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Contiene células cromafines que producen catecolaminas como la epinefrina( Adrenalina) y la norepinefrina ( Noradrenalina).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Esta inervada por fibras nerviosas simpáticas que hacen sinapsis directamente con las células cromafines.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57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4D1CC8-3C36-DA8B-7A0A-410547B52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666" y="103239"/>
            <a:ext cx="8911687" cy="607633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Irrigación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 Vascularización: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glándulas suprarrenales son órganos muy vascularizados, recibiendo sangre de hasta 50 ramas arteriales.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Fuentes Arteriales: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arterias suprarrenales superior( de la arteria frénica inferior), media( aorta) e inferior ( arteria renal) suministran sangre.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-Flujo Sanguíneo: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sangre fluye a través de capilares que pasan por la corteza antes de llegar a la medula, permitiendo una comunicación hormonal eficiente.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714221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Espiral</Template>
  <TotalTime>46</TotalTime>
  <Words>358</Words>
  <Application>Microsoft Office PowerPoint</Application>
  <PresentationFormat>Panorámica</PresentationFormat>
  <Paragraphs>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Espiral</vt:lpstr>
      <vt:lpstr>Glándulas Suprarrenales Son dos glándulas pequeñas de forma triangular ubicadas sobre cada riñón, compuestas por una corteza externa y una medula interna. - La Corteza produce hormonas esteroides como Glucocorticoides y Mineralocorticoides. -La Medula produce Catecolaminas ( Epinefrina y Norepinefrina) , cruciales para las respuestas al estrés.   </vt:lpstr>
      <vt:lpstr>Localización y Forma -Ubicación: Una glándula suprarrenal se sitúa en la parte superior de cada riñón. - Forma: Son glándulas pequeñas y con forma triangular. -Color: Tienen un tono amarillento debido al colesterol y ácidos grasos necesarios para la síntesis de hormonas. - Capsula: Están rodeadas por una capsula fibrosa de tejido conectivo. </vt:lpstr>
      <vt:lpstr>Presentación de PowerPoint</vt:lpstr>
      <vt:lpstr>Estructura Interna Las glándulas suprarrenales tienen dos partes distintas con funciones especializadas:</vt:lpstr>
      <vt:lpstr>Corteza Suprarrenal: -Es la parte mas grande y externa de la glándula. - Se organiza en tres capas concéntricas que producen hormonas esteroides: </vt:lpstr>
      <vt:lpstr>- Zona Glomerular: Produce mineralocorticoides, principalmente la aldosterona.  - Zona Fascicular: Es la capa mas gruesa y produce glucocorticoides ( como el Cortisol) y andrógenos.  - Zona Reticular: La capa mas interna, que también produce cortisol y andrógenos.</vt:lpstr>
      <vt:lpstr>Medula Suprarrenal:  -Es la parte interna, mas pequeña. - Contiene células cromafines que producen catecolaminas como la epinefrina( Adrenalina) y la norepinefrina ( Noradrenalina). - Esta inervada por fibras nerviosas simpáticas que hacen sinapsis directamente con las células cromafines.</vt:lpstr>
      <vt:lpstr>Irrigación -Alta Vascularización: Las glándulas suprarrenales son órganos muy vascularizados, recibiendo sangre de hasta 50 ramas arteriales.  - Fuentes Arteriales: Las arterias suprarrenales superior( de la arteria frénica inferior), media( aorta) e inferior ( arteria renal) suministran sangre.  -Flujo Sanguíneo: La sangre fluye a través de capilares que pasan por la corteza antes de llegar a la medula, permitiendo una comunicación hormonal eficiente.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Glándulas Suprarrenales Son dos glándulas pequeñas de forma triangular ubicadas sobre cada riñón, compuestas por una corteza externa y una medula interna. - La Corteza produce hormonas esteroides como Glucocorticoides y Mineralocorticoides. -La Medula produce Catecolaminas ( Epinefrina y Norepinefrina) , cruciales para las respuestas al estrés.   </dc:title>
  <dc:creator>zulma_2023@hotmail.com</dc:creator>
  <cp:lastModifiedBy>MSP-PUERTA DEL SOL</cp:lastModifiedBy>
  <cp:revision>8</cp:revision>
  <dcterms:created xsi:type="dcterms:W3CDTF">2025-09-07T20:58:41Z</dcterms:created>
  <dcterms:modified xsi:type="dcterms:W3CDTF">2025-09-15T13:02:07Z</dcterms:modified>
</cp:coreProperties>
</file>