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749288"/>
            <a:ext cx="8915399" cy="4015408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Órganos de los Sentidos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.Concepto General: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los receptores especializados que nos permiten percibir el mundo exterior, transformando los estímulos en impulsos nerviosos que el cerebro interpreta.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cruciales para la supervivencia, ya que nos ayudan a interactuar con el entorno.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5 órganos principales son los ojos, oídos, nariz, lengua, tacto. 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7182677"/>
            <a:ext cx="8915399" cy="92765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159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834887"/>
            <a:ext cx="8911687" cy="4943061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.Función Principal: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Captar estímulos( luz, sonido, presión, etc.) y convertirlos en señales eléctricas que viajan a través de los nervios hasta el cerebro para ser interpretados.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.Proceso: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Los receptores dentro de estos órganos responden a estímulos específicos, generan impulsos nerviosos y los envían al sistema nervioso central, que los procesa para generar una respuesta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655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139687"/>
            <a:ext cx="8911687" cy="381662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 de Órganos de los Sentidos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Vista: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Ojos ( receptores de luz).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Oído: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(receptores de sonidos y equilibrio)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.Olfato: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Nariz ( receptores de olores).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.Gusto: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Lengua ( receptores de sabores).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.Tacto: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Piel ( receptores de presión, temperatura, dolor y textura).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65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669774"/>
            <a:ext cx="8911687" cy="2822712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.Conexión con el Cerebro: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información sensorial se transmite al cerebro, específicamente a la corteza cerebral, donde se percibe e interpreta toda la información sensorial.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950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815549"/>
            <a:ext cx="8911687" cy="3299790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Órganos de los Sentidos se pueden dividir principalmente en 5 órganos sensoriales. 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También se pueden clasificar por el tipo de estimulo que detectan, como los Mecanorreceptores, Quimiorreceptores y Fotorreceptores.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151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36035" y="808383"/>
            <a:ext cx="9488557" cy="4982815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 de Estímulos</a:t>
            </a:r>
            <a:b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división se centra en el tipo de estimulo que los receptores dentro de los órganos son capaces de detectar: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.Mecanorreceptores: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Detectan fuerzas mecánicas como el tacto, la presión, la vibración y el estiramiento.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.Quimiorreceptores: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Detectan estímulos químicos, como el gusto y el olfato.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369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272209"/>
            <a:ext cx="8911687" cy="4359965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.Fotorreceptores: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Detectan la luz, responsable de la visión.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.Termorreceptores: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Responden a los cambios de temperatura.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.Nociceptores: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Detectan el dolor.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517428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TM02892315[[fn=Espiral]]</Template>
  <TotalTime>44</TotalTime>
  <Words>79</Words>
  <Application>Microsoft Office PowerPoint</Application>
  <PresentationFormat>Panorámica</PresentationFormat>
  <Paragraphs>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Espiral</vt:lpstr>
      <vt:lpstr>Órganos de los Sentidos  .Concepto General: Son los receptores especializados que nos permiten percibir el mundo exterior, transformando los estímulos en impulsos nerviosos que el cerebro interpreta. Son cruciales para la supervivencia, ya que nos ayudan a interactuar con el entorno. Los 5 órganos principales son los ojos, oídos, nariz, lengua, tacto. </vt:lpstr>
      <vt:lpstr>.Función Principal: Captar estímulos( luz, sonido, presión, etc.) y convertirlos en señales eléctricas que viajan a través de los nervios hasta el cerebro para ser interpretados.  .Proceso: Los receptores dentro de estos órganos responden a estímulos específicos, generan impulsos nerviosos y los envían al sistema nervioso central, que los procesa para generar una respuesta.</vt:lpstr>
      <vt:lpstr>Tipos de Órganos de los Sentidos  . Vista: Ojos ( receptores de luz). . Oído: (receptores de sonidos y equilibrio) .Olfato: Nariz ( receptores de olores). .Gusto: Lengua ( receptores de sabores). .Tacto: Piel ( receptores de presión, temperatura, dolor y textura). </vt:lpstr>
      <vt:lpstr>.Conexión con el Cerebro:  La información sensorial se transmite al cerebro, específicamente a la corteza cerebral, donde se percibe e interpreta toda la información sensorial.</vt:lpstr>
      <vt:lpstr>Los Órganos de los Sentidos se pueden dividir principalmente en 5 órganos sensoriales.  También se pueden clasificar por el tipo de estimulo que detectan, como los Mecanorreceptores, Quimiorreceptores y Fotorreceptores.</vt:lpstr>
      <vt:lpstr>Tipo de Estímulos Esta división se centra en el tipo de estimulo que los receptores dentro de los órganos son capaces de detectar: .Mecanorreceptores: Detectan fuerzas mecánicas como el tacto, la presión, la vibración y el estiramiento. .Quimiorreceptores: Detectan estímulos químicos, como el gusto y el olfato.  </vt:lpstr>
      <vt:lpstr>.Fotorreceptores: Detectan la luz, responsable de la visión.  .Termorreceptores: Responden a los cambios de temperatura.  .Nociceptores: Detectan el dolor.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Órganos de los Sentidos  .Concepto General: Son los receptores especializados que nos permiten percibir el mundo exterior, transformando los estímulos en impulsos nerviosos que el cerebro interpreta. Son cruciales para la supervivencia, ya que nos ayudan a interactuar con el entorno. Los 5 órganos principales son los ojos, oídos, nariz, lengua, tacto. </dc:title>
  <dc:creator>PC - ZULMA</dc:creator>
  <cp:lastModifiedBy>PC - ZULMA</cp:lastModifiedBy>
  <cp:revision>7</cp:revision>
  <dcterms:created xsi:type="dcterms:W3CDTF">2025-11-02T23:29:24Z</dcterms:created>
  <dcterms:modified xsi:type="dcterms:W3CDTF">2025-11-03T00:13:43Z</dcterms:modified>
</cp:coreProperties>
</file>