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2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9" d="100"/>
          <a:sy n="89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4/29/2026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4/29/2026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4/29/2026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07067" y="2888974"/>
            <a:ext cx="7411646" cy="3034748"/>
          </a:xfrm>
        </p:spPr>
        <p:txBody>
          <a:bodyPr/>
          <a:lstStyle/>
          <a:p>
            <a:pPr algn="ctr"/>
            <a:r>
              <a:rPr lang="es-E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Articulaciones del Miembro Inferior</a:t>
            </a:r>
            <a:br>
              <a:rPr lang="es-E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E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 estructuras fundamentales para la locomoción, soporte de peso y equilibrio, en su mayoría, articulaciones sinoviales, destacando la cadera como esteroidea                                                        ( movimiento amplio) y la rodilla como bisagra( flexión-extensión).</a:t>
            </a:r>
            <a:endParaRPr 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07067" y="7354957"/>
            <a:ext cx="7766936" cy="92765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66680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1537252"/>
            <a:ext cx="8596668" cy="3405809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Articulación de la Cadera ( Coxofemoral):</a:t>
            </a:r>
            <a: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Una enartrosis ( sinovial esteroidea) que une la cabeza del fémur con el acetábulo del hueso coxal. Es muy estable y permite movimientos en todos los ejes     ( flexión, extensión, abducción, aducción, rotación y circunduccion</a:t>
            </a:r>
            <a: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0643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1457739"/>
            <a:ext cx="8596668" cy="4214191"/>
          </a:xfrm>
        </p:spPr>
        <p:txBody>
          <a:bodyPr>
            <a:normAutofit/>
          </a:bodyPr>
          <a:lstStyle/>
          <a:p>
            <a:pPr algn="ctr"/>
            <a:r>
              <a:rPr lang="es-E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Articulación de la Rodilla: </a:t>
            </a:r>
            <a: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Compuesta por dos articulaciones principales la </a:t>
            </a:r>
            <a:r>
              <a:rPr lang="es-E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Tibiofemoral </a:t>
            </a:r>
            <a: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 entre cóndilos del fémur y la tibia) y la </a:t>
            </a:r>
            <a:r>
              <a:rPr lang="es-E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Patelofemoral</a:t>
            </a:r>
            <a: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 entre el fémur y la rotula) de tipo bisagra permite la flexión y extensión, reforzada por meniscos y ligamentos cruzados( anterior y posterior) y colaterales.</a:t>
            </a:r>
            <a:endParaRPr 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01504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1232452"/>
            <a:ext cx="8596668" cy="3737113"/>
          </a:xfrm>
        </p:spPr>
        <p:txBody>
          <a:bodyPr>
            <a:normAutofit fontScale="90000"/>
          </a:bodyPr>
          <a:lstStyle/>
          <a:p>
            <a:pPr algn="ctr"/>
            <a:r>
              <a:rPr lang="es-E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Articulación Tibioperoneas: </a:t>
            </a:r>
            <a: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Conecta la tibia y el peroné. Incluye la articulación tibioperonea proximal y la tibioperonea distal, que estabiliza la pierna.</a:t>
            </a:r>
            <a:b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Articulación del Tobillo </a:t>
            </a:r>
            <a:br>
              <a:rPr lang="es-E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(Talocrural/</a:t>
            </a:r>
            <a:r>
              <a:rPr lang="es-ES" sz="3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Tibioperoneoastragalina</a:t>
            </a:r>
            <a:r>
              <a:rPr lang="es-E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): </a:t>
            </a:r>
            <a: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Articulación tipo bisagra formada por la tibia, el peroné y el astrágalo. Permite movimientos de dorsiflexion( flexión dorsal) y plantiflexion(flexión plantar).</a:t>
            </a:r>
            <a:endParaRPr 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25376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30343" y="-92765"/>
            <a:ext cx="8596668" cy="6228522"/>
          </a:xfrm>
        </p:spPr>
        <p:txBody>
          <a:bodyPr>
            <a:noAutofit/>
          </a:bodyPr>
          <a:lstStyle/>
          <a:p>
            <a:pPr algn="ctr"/>
            <a:r>
              <a:rPr lang="es-E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Articulación del Pie:</a:t>
            </a:r>
            <a:br>
              <a:rPr lang="es-E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s-E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Subastragalina( Talocalcanea): </a:t>
            </a:r>
            <a:r>
              <a:rPr lang="es-E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Debajo del astrágalo, permite movimientos de inversión y eversión.</a:t>
            </a:r>
            <a:br>
              <a:rPr lang="es-E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E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-Articulación de Chopart ( Mediotarsiana): </a:t>
            </a:r>
            <a:r>
              <a:rPr lang="es-E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Divide al tarso en dos filas( astrágalo/calcáneo y escafoides/cuboides).</a:t>
            </a:r>
            <a:br>
              <a:rPr lang="es-E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E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-Articulación de Lisfranc ( Tarsometatarsiana):</a:t>
            </a:r>
            <a:r>
              <a:rPr lang="es-E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Une la segunda fila del tarso</a:t>
            </a:r>
            <a:r>
              <a:rPr lang="es-E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 los metatarsianos.</a:t>
            </a:r>
            <a:br>
              <a:rPr lang="es-E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E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-Metatarsofalangicas e Interfalangicas: </a:t>
            </a:r>
            <a:r>
              <a:rPr lang="es-E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Unen los metatarsianos con las falanges y estas entre si            ( dedos del pie)</a:t>
            </a:r>
            <a:br>
              <a:rPr lang="es-E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1579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291549"/>
            <a:ext cx="8596668" cy="5791200"/>
          </a:xfrm>
        </p:spPr>
        <p:txBody>
          <a:bodyPr>
            <a:normAutofit fontScale="90000"/>
          </a:bodyPr>
          <a:lstStyle/>
          <a:p>
            <a:pPr algn="ctr"/>
            <a:r>
              <a:rPr lang="es-E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Principales Ligamentos de Refuerzo: </a:t>
            </a:r>
            <a:br>
              <a:rPr lang="es-E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E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-Cadera: </a:t>
            </a:r>
            <a: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Ligamento ilifemoral, pubofemoral e isquiofemoral.</a:t>
            </a:r>
            <a:b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-Rodilla: </a:t>
            </a:r>
            <a: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Ligamentos cruzados anterior/posterior, ligamentos colaterales( tibial y peroneo).</a:t>
            </a:r>
            <a:b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-Tobillo: </a:t>
            </a:r>
            <a: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Ligamento deltoideo( medial) y ligamentos talofibulares ( anterior/posterior) y calcaneofibular( lateral).</a:t>
            </a:r>
            <a:b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68489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3A6ADE80-4C93-4D10-B3CD-F169B0C68C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" y="1828799"/>
            <a:ext cx="9055819" cy="3120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94298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A54B1B04-C63E-42DC-9120-BDE6495BB1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1374" y="0"/>
            <a:ext cx="693635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8088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1749287"/>
            <a:ext cx="8596668" cy="3538330"/>
          </a:xfrm>
        </p:spPr>
        <p:txBody>
          <a:bodyPr>
            <a:normAutofit fontScale="90000"/>
          </a:bodyPr>
          <a:lstStyle/>
          <a:p>
            <a:pPr algn="ctr"/>
            <a: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Estas articulaciones trabajan en conjunto para permitir la marcha y el mantenimiento de la postura erguida del cuerpo humano.</a:t>
            </a:r>
            <a:b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s-ES" sz="4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Gracias.</a:t>
            </a:r>
            <a:b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ES" dirty="0">
                <a:solidFill>
                  <a:schemeClr val="tx1"/>
                </a:solidFill>
              </a:rPr>
            </a:br>
            <a:br>
              <a:rPr lang="es-ES" dirty="0">
                <a:solidFill>
                  <a:schemeClr val="tx1"/>
                </a:solidFill>
              </a:rPr>
            </a:br>
            <a:br>
              <a:rPr lang="es-ES" dirty="0">
                <a:solidFill>
                  <a:schemeClr val="tx1"/>
                </a:solidFill>
              </a:rPr>
            </a:b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529428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95</TotalTime>
  <Words>389</Words>
  <Application>Microsoft Office PowerPoint</Application>
  <PresentationFormat>Panorámica</PresentationFormat>
  <Paragraphs>7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3" baseType="lpstr">
      <vt:lpstr>Arial</vt:lpstr>
      <vt:lpstr>Trebuchet MS</vt:lpstr>
      <vt:lpstr>Wingdings 3</vt:lpstr>
      <vt:lpstr>Faceta</vt:lpstr>
      <vt:lpstr>Articulaciones del Miembro Inferior  Son estructuras fundamentales para la locomoción, soporte de peso y equilibrio, en su mayoría, articulaciones sinoviales, destacando la cadera como esteroidea                                                        ( movimiento amplio) y la rodilla como bisagra( flexión-extensión).</vt:lpstr>
      <vt:lpstr>Articulación de la Cadera ( Coxofemoral): Una enartrosis ( sinovial esteroidea) que une la cabeza del fémur con el acetábulo del hueso coxal. Es muy estable y permite movimientos en todos los ejes     ( flexión, extensión, abducción, aducción, rotación y circunduccion.</vt:lpstr>
      <vt:lpstr>Articulación de la Rodilla: Compuesta por dos articulaciones principales la Tibiofemoral ( entre cóndilos del fémur y la tibia) y la Patelofemoral( entre el fémur y la rotula) de tipo bisagra permite la flexión y extensión, reforzada por meniscos y ligamentos cruzados( anterior y posterior) y colaterales.</vt:lpstr>
      <vt:lpstr>Articulación Tibioperoneas: Conecta la tibia y el peroné. Incluye la articulación tibioperonea proximal y la tibioperonea distal, que estabiliza la pierna.  Articulación del Tobillo  (Talocrural/Tibioperoneoastragalina): Articulación tipo bisagra formada por la tibia, el peroné y el astrágalo. Permite movimientos de dorsiflexion( flexión dorsal) y plantiflexion(flexión plantar).</vt:lpstr>
      <vt:lpstr>Articulación del Pie:   - Subastragalina( Talocalcanea): Debajo del astrágalo, permite movimientos de inversión y eversión.  -Articulación de Chopart ( Mediotarsiana): Divide al tarso en dos filas( astrágalo/calcáneo y escafoides/cuboides).  -Articulación de Lisfranc ( Tarsometatarsiana): Une la segunda fila del tarso con los metatarsianos.  -Metatarsofalangicas e Interfalangicas: Unen los metatarsianos con las falanges y estas entre si            ( dedos del pie) </vt:lpstr>
      <vt:lpstr>Principales Ligamentos de Refuerzo:   -Cadera: Ligamento ilifemoral, pubofemoral e isquiofemoral.  -Rodilla: Ligamentos cruzados anterior/posterior, ligamentos colaterales( tibial y peroneo).  -Tobillo: Ligamento deltoideo( medial) y ligamentos talofibulares ( anterior/posterior) y calcaneofibular( lateral). </vt:lpstr>
      <vt:lpstr>Presentación de PowerPoint</vt:lpstr>
      <vt:lpstr>Presentación de PowerPoint</vt:lpstr>
      <vt:lpstr>Estas articulaciones trabajan en conjunto para permitir la marcha y el mantenimiento de la postura erguida del cuerpo humano.          Gracias.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Articulaciones del Miembro Inferior  Son estructuras fundamentales para la locomoción, soporte de peso y equilibrio, en su mayoría, articulaciones sinoviales, destacando la cadera como esteroidea                                                        ( movimiento amplio) y la rodilla como bisagra( flexión-extensión).</dc:title>
  <dc:creator>PC - ZULMA</dc:creator>
  <cp:lastModifiedBy>Usuario</cp:lastModifiedBy>
  <cp:revision>13</cp:revision>
  <dcterms:created xsi:type="dcterms:W3CDTF">2026-04-28T21:46:25Z</dcterms:created>
  <dcterms:modified xsi:type="dcterms:W3CDTF">2026-04-29T14:15:11Z</dcterms:modified>
</cp:coreProperties>
</file>