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Rectángulo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Rectángulo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Rectángulo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Rectángulo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Rectángulo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Rectángulo redondeado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Rectángulo redondeado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Rectángulo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C5F6061C-9286-4422-A98E-832C887F1CA3}" type="datetimeFigureOut">
              <a:rPr lang="es-AR" smtClean="0"/>
              <a:t>05/10/2020</a:t>
            </a:fld>
            <a:endParaRPr lang="es-AR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s-AR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C268F892-519B-4C73-82B0-2FCBE0F05E3B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6061C-9286-4422-A98E-832C887F1CA3}" type="datetimeFigureOut">
              <a:rPr lang="es-AR" smtClean="0"/>
              <a:t>05/10/2020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8F892-519B-4C73-82B0-2FCBE0F05E3B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6061C-9286-4422-A98E-832C887F1CA3}" type="datetimeFigureOut">
              <a:rPr lang="es-AR" smtClean="0"/>
              <a:t>05/10/2020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8F892-519B-4C73-82B0-2FCBE0F05E3B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6061C-9286-4422-A98E-832C887F1CA3}" type="datetimeFigureOut">
              <a:rPr lang="es-AR" smtClean="0"/>
              <a:t>05/10/2020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8F892-519B-4C73-82B0-2FCBE0F05E3B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6061C-9286-4422-A98E-832C887F1CA3}" type="datetimeFigureOut">
              <a:rPr lang="es-AR" smtClean="0"/>
              <a:t>05/10/2020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8F892-519B-4C73-82B0-2FCBE0F05E3B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6061C-9286-4422-A98E-832C887F1CA3}" type="datetimeFigureOut">
              <a:rPr lang="es-AR" smtClean="0"/>
              <a:t>05/10/2020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8F892-519B-4C73-82B0-2FCBE0F05E3B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5F6061C-9286-4422-A98E-832C887F1CA3}" type="datetimeFigureOut">
              <a:rPr lang="es-AR" smtClean="0"/>
              <a:t>05/10/2020</a:t>
            </a:fld>
            <a:endParaRPr lang="es-AR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268F892-519B-4C73-82B0-2FCBE0F05E3B}" type="slidenum">
              <a:rPr lang="es-AR" smtClean="0"/>
              <a:t>‹Nº›</a:t>
            </a:fld>
            <a:endParaRPr lang="es-AR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C5F6061C-9286-4422-A98E-832C887F1CA3}" type="datetimeFigureOut">
              <a:rPr lang="es-AR" smtClean="0"/>
              <a:t>05/10/2020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C268F892-519B-4C73-82B0-2FCBE0F05E3B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6061C-9286-4422-A98E-832C887F1CA3}" type="datetimeFigureOut">
              <a:rPr lang="es-AR" smtClean="0"/>
              <a:t>05/10/2020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8F892-519B-4C73-82B0-2FCBE0F05E3B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6061C-9286-4422-A98E-832C887F1CA3}" type="datetimeFigureOut">
              <a:rPr lang="es-AR" smtClean="0"/>
              <a:t>05/10/2020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8F892-519B-4C73-82B0-2FCBE0F05E3B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6061C-9286-4422-A98E-832C887F1CA3}" type="datetimeFigureOut">
              <a:rPr lang="es-AR" smtClean="0"/>
              <a:t>05/10/2020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8F892-519B-4C73-82B0-2FCBE0F05E3B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Rectángulo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Rectángulo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Rectángulo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Rectángulo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Rectángulo redondeado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Rectángulo redondeado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Rectángulo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Rectángulo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Rectángulo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Rectángulo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Rectángulo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5F6061C-9286-4422-A98E-832C887F1CA3}" type="datetimeFigureOut">
              <a:rPr lang="es-AR" smtClean="0"/>
              <a:t>05/10/2020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s-AR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C268F892-519B-4C73-82B0-2FCBE0F05E3B}" type="slidenum">
              <a:rPr lang="es-AR" smtClean="0"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85720" y="285728"/>
            <a:ext cx="7772400" cy="1470025"/>
          </a:xfrm>
        </p:spPr>
        <p:txBody>
          <a:bodyPr/>
          <a:lstStyle/>
          <a:p>
            <a:r>
              <a:rPr lang="es-AR" b="1" dirty="0" smtClean="0">
                <a:latin typeface="Aharoni" pitchFamily="2" charset="-79"/>
                <a:cs typeface="Aharoni" pitchFamily="2" charset="-79"/>
              </a:rPr>
              <a:t>OBJETIVO</a:t>
            </a:r>
            <a:endParaRPr lang="es-AR" b="1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0" y="2214554"/>
            <a:ext cx="6400800" cy="1752600"/>
          </a:xfrm>
        </p:spPr>
        <p:txBody>
          <a:bodyPr/>
          <a:lstStyle/>
          <a:p>
            <a:r>
              <a:rPr lang="es-AR" dirty="0" smtClean="0">
                <a:solidFill>
                  <a:schemeClr val="bg1"/>
                </a:solidFill>
              </a:rPr>
              <a:t>4- Emitir una reflexión sobre lo leído.</a:t>
            </a:r>
            <a:endParaRPr lang="es-AR" dirty="0">
              <a:solidFill>
                <a:schemeClr val="bg1"/>
              </a:solidFill>
            </a:endParaRPr>
          </a:p>
        </p:txBody>
      </p:sp>
      <p:pic>
        <p:nvPicPr>
          <p:cNvPr id="4" name="3 Imagen" descr="r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158" y="4143380"/>
            <a:ext cx="4700707" cy="2357454"/>
          </a:xfrm>
          <a:prstGeom prst="rect">
            <a:avLst/>
          </a:prstGeom>
        </p:spPr>
      </p:pic>
      <p:pic>
        <p:nvPicPr>
          <p:cNvPr id="1026" name="Picture 2" descr="5 Consejos para facilitar el proceso de reflexión en los cursos virtuale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86512" y="142852"/>
            <a:ext cx="2665074" cy="2071678"/>
          </a:xfrm>
          <a:prstGeom prst="rect">
            <a:avLst/>
          </a:prstGeom>
          <a:noFill/>
        </p:spPr>
      </p:pic>
      <p:pic>
        <p:nvPicPr>
          <p:cNvPr id="6" name="5 Imagen" descr="514982562-1273833784_3104-1612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 cstate="print"/>
          <a:stretch>
            <a:fillRect/>
          </a:stretch>
        </p:blipFill>
        <p:spPr>
          <a:xfrm>
            <a:off x="5214942" y="2286000"/>
            <a:ext cx="1308734" cy="4572000"/>
          </a:xfrm>
          <a:prstGeom prst="rect">
            <a:avLst/>
          </a:prstGeom>
        </p:spPr>
      </p:pic>
      <p:sp>
        <p:nvSpPr>
          <p:cNvPr id="7" name="Freeform 9"/>
          <p:cNvSpPr>
            <a:spLocks noChangeAspect="1" noEditPoints="1"/>
          </p:cNvSpPr>
          <p:nvPr>
            <p:custDataLst>
              <p:tags r:id="rId2"/>
            </p:custDataLst>
          </p:nvPr>
        </p:nvSpPr>
        <p:spPr bwMode="auto">
          <a:xfrm>
            <a:off x="928662" y="4357694"/>
            <a:ext cx="448500" cy="448500"/>
          </a:xfrm>
          <a:custGeom>
            <a:avLst/>
            <a:gdLst>
              <a:gd name="T0" fmla="*/ 96 w 192"/>
              <a:gd name="T1" fmla="*/ 0 h 192"/>
              <a:gd name="T2" fmla="*/ 0 w 192"/>
              <a:gd name="T3" fmla="*/ 96 h 192"/>
              <a:gd name="T4" fmla="*/ 96 w 192"/>
              <a:gd name="T5" fmla="*/ 192 h 192"/>
              <a:gd name="T6" fmla="*/ 192 w 192"/>
              <a:gd name="T7" fmla="*/ 96 h 192"/>
              <a:gd name="T8" fmla="*/ 96 w 192"/>
              <a:gd name="T9" fmla="*/ 0 h 192"/>
              <a:gd name="T10" fmla="*/ 132 w 192"/>
              <a:gd name="T11" fmla="*/ 67 h 192"/>
              <a:gd name="T12" fmla="*/ 146 w 192"/>
              <a:gd name="T13" fmla="*/ 81 h 192"/>
              <a:gd name="T14" fmla="*/ 132 w 192"/>
              <a:gd name="T15" fmla="*/ 96 h 192"/>
              <a:gd name="T16" fmla="*/ 117 w 192"/>
              <a:gd name="T17" fmla="*/ 81 h 192"/>
              <a:gd name="T18" fmla="*/ 132 w 192"/>
              <a:gd name="T19" fmla="*/ 67 h 192"/>
              <a:gd name="T20" fmla="*/ 60 w 192"/>
              <a:gd name="T21" fmla="*/ 67 h 192"/>
              <a:gd name="T22" fmla="*/ 75 w 192"/>
              <a:gd name="T23" fmla="*/ 81 h 192"/>
              <a:gd name="T24" fmla="*/ 60 w 192"/>
              <a:gd name="T25" fmla="*/ 96 h 192"/>
              <a:gd name="T26" fmla="*/ 46 w 192"/>
              <a:gd name="T27" fmla="*/ 81 h 192"/>
              <a:gd name="T28" fmla="*/ 60 w 192"/>
              <a:gd name="T29" fmla="*/ 67 h 192"/>
              <a:gd name="T30" fmla="*/ 152 w 192"/>
              <a:gd name="T31" fmla="*/ 120 h 192"/>
              <a:gd name="T32" fmla="*/ 98 w 192"/>
              <a:gd name="T33" fmla="*/ 157 h 192"/>
              <a:gd name="T34" fmla="*/ 40 w 192"/>
              <a:gd name="T35" fmla="*/ 120 h 192"/>
              <a:gd name="T36" fmla="*/ 45 w 192"/>
              <a:gd name="T37" fmla="*/ 112 h 192"/>
              <a:gd name="T38" fmla="*/ 147 w 192"/>
              <a:gd name="T39" fmla="*/ 112 h 192"/>
              <a:gd name="T40" fmla="*/ 152 w 192"/>
              <a:gd name="T41" fmla="*/ 120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92" h="192">
                <a:moveTo>
                  <a:pt x="96" y="0"/>
                </a:moveTo>
                <a:cubicBezTo>
                  <a:pt x="43" y="0"/>
                  <a:pt x="0" y="43"/>
                  <a:pt x="0" y="96"/>
                </a:cubicBezTo>
                <a:cubicBezTo>
                  <a:pt x="0" y="149"/>
                  <a:pt x="43" y="192"/>
                  <a:pt x="96" y="192"/>
                </a:cubicBezTo>
                <a:cubicBezTo>
                  <a:pt x="149" y="192"/>
                  <a:pt x="192" y="149"/>
                  <a:pt x="192" y="96"/>
                </a:cubicBezTo>
                <a:cubicBezTo>
                  <a:pt x="192" y="43"/>
                  <a:pt x="149" y="0"/>
                  <a:pt x="96" y="0"/>
                </a:cubicBezTo>
                <a:close/>
                <a:moveTo>
                  <a:pt x="132" y="67"/>
                </a:moveTo>
                <a:cubicBezTo>
                  <a:pt x="140" y="67"/>
                  <a:pt x="146" y="73"/>
                  <a:pt x="146" y="81"/>
                </a:cubicBezTo>
                <a:cubicBezTo>
                  <a:pt x="146" y="89"/>
                  <a:pt x="140" y="96"/>
                  <a:pt x="132" y="96"/>
                </a:cubicBezTo>
                <a:cubicBezTo>
                  <a:pt x="123" y="96"/>
                  <a:pt x="117" y="89"/>
                  <a:pt x="117" y="81"/>
                </a:cubicBezTo>
                <a:cubicBezTo>
                  <a:pt x="117" y="73"/>
                  <a:pt x="123" y="67"/>
                  <a:pt x="132" y="67"/>
                </a:cubicBezTo>
                <a:close/>
                <a:moveTo>
                  <a:pt x="60" y="67"/>
                </a:moveTo>
                <a:cubicBezTo>
                  <a:pt x="68" y="67"/>
                  <a:pt x="75" y="73"/>
                  <a:pt x="75" y="81"/>
                </a:cubicBezTo>
                <a:cubicBezTo>
                  <a:pt x="75" y="89"/>
                  <a:pt x="68" y="96"/>
                  <a:pt x="60" y="96"/>
                </a:cubicBezTo>
                <a:cubicBezTo>
                  <a:pt x="52" y="96"/>
                  <a:pt x="46" y="89"/>
                  <a:pt x="46" y="81"/>
                </a:cubicBezTo>
                <a:cubicBezTo>
                  <a:pt x="46" y="73"/>
                  <a:pt x="52" y="67"/>
                  <a:pt x="60" y="67"/>
                </a:cubicBezTo>
                <a:close/>
                <a:moveTo>
                  <a:pt x="152" y="120"/>
                </a:moveTo>
                <a:cubicBezTo>
                  <a:pt x="147" y="132"/>
                  <a:pt x="133" y="157"/>
                  <a:pt x="98" y="157"/>
                </a:cubicBezTo>
                <a:cubicBezTo>
                  <a:pt x="63" y="157"/>
                  <a:pt x="47" y="132"/>
                  <a:pt x="40" y="120"/>
                </a:cubicBezTo>
                <a:cubicBezTo>
                  <a:pt x="39" y="117"/>
                  <a:pt x="41" y="112"/>
                  <a:pt x="45" y="112"/>
                </a:cubicBezTo>
                <a:cubicBezTo>
                  <a:pt x="147" y="112"/>
                  <a:pt x="147" y="112"/>
                  <a:pt x="147" y="112"/>
                </a:cubicBezTo>
                <a:cubicBezTo>
                  <a:pt x="151" y="112"/>
                  <a:pt x="153" y="116"/>
                  <a:pt x="152" y="12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ONTENTLIB_ASSET_META" val="{&quot;ai&quot;:&quot;vXKCFEeKVY0VGA60KOusuw&quot;,&quot;gi&quot;:&quot;B_ZoME8Um5gIPsvaw5hqWQ&quot;,&quot;ti&quot;:&quot;characters&quot;,&quot;vs&quot;:{&quot;f&quot;:[543],&quot;i&quot;:{&quot;d&quot;:&quot;vXKCFEeKVY0VGA60KOusuw&quot;,&quot;p&quot;:true}}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ONTENTLIB_ASSET_META" val="{&quot;ai&quot;:&quot;ukIGeLna0eMG3R-QAuCX8A&quot;,&quot;gi&quot;:&quot;FGqgo8LJlWW1vXT3-lNxyg&quot;,&quot;ti&quot;:&quot;ui_elements&quot;,&quot;vs&quot;:{&quot;f&quot;:[81],&quot;i&quot;:{&quot;d&quot;:&quot;ukIGeLna0eMG3R-QAuCX8A&quot;,&quot;p&quot;:true}}}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12</TotalTime>
  <Words>9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Urbano</vt:lpstr>
      <vt:lpstr>OBJETIVO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OBJETIVO</dc:title>
  <dc:creator>alumno</dc:creator>
  <cp:lastModifiedBy>alumno</cp:lastModifiedBy>
  <cp:revision>2</cp:revision>
  <dcterms:created xsi:type="dcterms:W3CDTF">2020-10-06T00:50:02Z</dcterms:created>
  <dcterms:modified xsi:type="dcterms:W3CDTF">2020-10-06T01:02:05Z</dcterms:modified>
</cp:coreProperties>
</file>