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23749000" cy="168021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2" Type="http://schemas.openxmlformats.org/officeDocument/2006/relationships/presProps" Target="presProps.xml"/><Relationship Id="rId3" Type="http://schemas.openxmlformats.org/officeDocument/2006/relationships/viewProps" Target="viewProps.xml"/><Relationship Id="rId4" Type="http://schemas.openxmlformats.org/officeDocument/2006/relationships/theme" Target="theme/theme1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1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6135370" y="398084"/>
            <a:ext cx="11481436" cy="1270798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1" id="2"/>
          <p:cNvSpPr txBox="true"/>
          <p:nvPr/>
        </p:nvSpPr>
        <p:spPr>
          <a:xfrm>
            <a:off x="5575300" y="825500"/>
            <a:ext cx="12598400" cy="16230600"/>
          </a:xfrm>
          <a:prstGeom prst="rect">
            <a:avLst/>
          </a:prstGeom>
        </p:spPr>
        <p:txBody>
          <a:bodyPr anchor="t" rtlCol="false"/>
          <a:lstStyle/>
          <a:p>
            <a:pPr algn="l"/>
            <a:r>
              <a:t/>
            </a:r>
            <a:endParaRPr lang="en-US" sz="1100"/>
          </a:p>
          <a:p>
            <a:r>
              <a:rPr lang="en-US" sz="6600" b="true">
                <a:solidFill>
                  <a:srgbClr val="D94D3C"/>
                </a:solidFill>
              </a:rPr>
              <a:t>6. Respetar la privacidad de los demás. </a:t>
            </a:r>
          </a:p>
        </p:txBody>
      </p:sp>
      <p:pic>
        <p:nvPicPr>
          <p:cNvPr name="Picture 2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6135370" y="6125766"/>
            <a:ext cx="11481436" cy="943901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1" id="2"/>
          <p:cNvSpPr txBox="true"/>
          <p:nvPr/>
        </p:nvSpPr>
        <p:spPr>
          <a:xfrm>
            <a:off x="5575300" y="863600"/>
            <a:ext cx="12598400" cy="16192500"/>
          </a:xfrm>
          <a:prstGeom prst="rect">
            <a:avLst/>
          </a:prstGeom>
        </p:spPr>
        <p:txBody>
          <a:bodyPr anchor="t" rtlCol="false"/>
          <a:lstStyle/>
          <a:p>
            <a:pPr algn="l"/>
            <a:r>
              <a:t/>
            </a:r>
            <a:endParaRPr lang="en-US" sz="1100"/>
          </a:p>
          <a:p>
            <a:r>
              <a:rPr lang="en-US" sz="6600" b="true">
                <a:solidFill>
                  <a:srgbClr val="8B7BC9"/>
                </a:solidFill>
              </a:rPr>
              <a:t>7. Comparte tus conocimientos. </a:t>
            </a:r>
          </a:p>
        </p:txBody>
      </p:sp>
      <p:pic>
        <p:nvPicPr>
          <p:cNvPr name="Picture 2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6135370" y="5950744"/>
            <a:ext cx="11288911" cy="896112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1" id="2"/>
          <p:cNvSpPr txBox="true"/>
          <p:nvPr/>
        </p:nvSpPr>
        <p:spPr>
          <a:xfrm>
            <a:off x="5575300" y="825500"/>
            <a:ext cx="12598400" cy="16230600"/>
          </a:xfrm>
          <a:prstGeom prst="rect">
            <a:avLst/>
          </a:prstGeom>
        </p:spPr>
        <p:txBody>
          <a:bodyPr anchor="t" rtlCol="false"/>
          <a:lstStyle/>
          <a:p>
            <a:pPr algn="l"/>
            <a:r>
              <a:t/>
            </a:r>
            <a:endParaRPr lang="en-US" sz="1100"/>
          </a:p>
          <a:p>
            <a:r>
              <a:rPr lang="en-US" sz="6600" b="true">
                <a:solidFill>
                  <a:srgbClr val="5C69AE"/>
                </a:solidFill>
              </a:rPr>
              <a:t>8. Cuida las reglas ortográficas. </a:t>
            </a:r>
          </a:p>
        </p:txBody>
      </p:sp>
      <p:pic>
        <p:nvPicPr>
          <p:cNvPr name="Picture 2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457" y="5730821"/>
            <a:ext cx="9592585" cy="103361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1" id="2"/>
          <p:cNvSpPr txBox="true"/>
          <p:nvPr/>
        </p:nvSpPr>
        <p:spPr>
          <a:xfrm>
            <a:off x="5575300" y="1422400"/>
            <a:ext cx="12598400" cy="15633700"/>
          </a:xfrm>
          <a:prstGeom prst="rect">
            <a:avLst/>
          </a:prstGeom>
        </p:spPr>
        <p:txBody>
          <a:bodyPr anchor="t" rtlCol="false"/>
          <a:lstStyle/>
          <a:p>
            <a:pPr algn="l"/>
            <a:r>
              <a:t/>
            </a:r>
            <a:endParaRPr lang="en-US" sz="1100"/>
          </a:p>
          <a:p>
            <a:r>
              <a:rPr lang="en-US" sz="5200">
                <a:solidFill>
                  <a:srgbClr val="FF3636"/>
                </a:solidFill>
              </a:rPr>
              <a:t>¿QUÉ  SON LAS NETIQUETTE?</a:t>
            </a:r>
          </a:p>
        </p:txBody>
      </p:sp>
      <p:pic>
        <p:nvPicPr>
          <p:cNvPr name="Picture 2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6257885" y="3237905"/>
            <a:ext cx="9836229" cy="1233904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1" id="2"/>
          <p:cNvSpPr txBox="true"/>
          <p:nvPr/>
        </p:nvSpPr>
        <p:spPr>
          <a:xfrm>
            <a:off x="5575300" y="11176000"/>
            <a:ext cx="12598400" cy="5880100"/>
          </a:xfrm>
          <a:prstGeom prst="rect">
            <a:avLst/>
          </a:prstGeom>
        </p:spPr>
        <p:txBody>
          <a:bodyPr anchor="t" rtlCol="false"/>
          <a:lstStyle/>
          <a:p>
            <a:pPr algn="l"/>
            <a:r>
              <a:t/>
            </a:r>
            <a:endParaRPr lang="en-US" sz="1100"/>
          </a:p>
          <a:p>
            <a:r>
              <a:rPr lang="en-US" sz="5200" b="true">
                <a:solidFill>
                  <a:srgbClr val="252525"/>
                </a:solidFill>
              </a:rPr>
              <a:t>Son pautas de comportamiento que debemos cumplir cuando estemos interactuando en foros, chats, blogs.</a:t>
            </a:r>
          </a:p>
        </p:txBody>
      </p:sp>
      <p:pic>
        <p:nvPicPr>
          <p:cNvPr name="Picture 2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6310392" y="752594"/>
            <a:ext cx="11153408" cy="809677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1" id="2"/>
          <p:cNvSpPr txBox="true"/>
          <p:nvPr/>
        </p:nvSpPr>
        <p:spPr>
          <a:xfrm>
            <a:off x="5575300" y="2933700"/>
            <a:ext cx="12598400" cy="14122400"/>
          </a:xfrm>
          <a:prstGeom prst="rect">
            <a:avLst/>
          </a:prstGeom>
        </p:spPr>
        <p:txBody>
          <a:bodyPr anchor="t" rtlCol="false"/>
          <a:lstStyle/>
          <a:p>
            <a:pPr algn="l"/>
            <a:r>
              <a:t/>
            </a:r>
            <a:endParaRPr lang="en-US" sz="1100"/>
          </a:p>
          <a:p>
            <a:r>
              <a:rPr lang="en-US" sz="6600" b="true">
                <a:solidFill>
                  <a:srgbClr val="AE33FF"/>
                </a:solidFill>
              </a:rPr>
              <a:t>NORMAS DE CORTESÍA </a:t>
            </a:r>
          </a:p>
        </p:txBody>
      </p:sp>
      <p:pic>
        <p:nvPicPr>
          <p:cNvPr name="Picture 2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6135370" y="4673084"/>
            <a:ext cx="11481436" cy="1112893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1" id="2"/>
          <p:cNvSpPr txBox="true"/>
          <p:nvPr/>
        </p:nvSpPr>
        <p:spPr>
          <a:xfrm>
            <a:off x="5575300" y="2247900"/>
            <a:ext cx="12598400" cy="14808200"/>
          </a:xfrm>
          <a:prstGeom prst="rect">
            <a:avLst/>
          </a:prstGeom>
        </p:spPr>
        <p:txBody>
          <a:bodyPr anchor="t" rtlCol="false"/>
          <a:lstStyle/>
          <a:p>
            <a:pPr algn="l"/>
            <a:r>
              <a:t/>
            </a:r>
            <a:endParaRPr lang="en-US" sz="1100"/>
          </a:p>
          <a:p>
            <a:r>
              <a:rPr lang="en-US" sz="6600" b="true">
                <a:solidFill>
                  <a:srgbClr val="AE33FF"/>
                </a:solidFill>
              </a:rPr>
              <a:t>1. Trata a los demás como quieres que te traten.</a:t>
            </a:r>
          </a:p>
        </p:txBody>
      </p:sp>
      <p:pic>
        <p:nvPicPr>
          <p:cNvPr name="Picture 2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6135370" y="6213277"/>
            <a:ext cx="11481436" cy="1010576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1" id="2"/>
          <p:cNvSpPr txBox="true"/>
          <p:nvPr/>
        </p:nvSpPr>
        <p:spPr>
          <a:xfrm>
            <a:off x="5575300" y="2273300"/>
            <a:ext cx="12598400" cy="14782800"/>
          </a:xfrm>
          <a:prstGeom prst="rect">
            <a:avLst/>
          </a:prstGeom>
        </p:spPr>
        <p:txBody>
          <a:bodyPr anchor="t" rtlCol="false"/>
          <a:lstStyle/>
          <a:p>
            <a:pPr algn="l"/>
            <a:r>
              <a:t/>
            </a:r>
            <a:endParaRPr lang="en-US" sz="1100"/>
          </a:p>
          <a:p>
            <a:r>
              <a:rPr lang="en-US" sz="6600" b="true">
                <a:solidFill>
                  <a:srgbClr val="FF3636"/>
                </a:solidFill>
              </a:rPr>
              <a:t>2. Ser respetuoso y escribir con palabras amigables.</a:t>
            </a:r>
          </a:p>
        </p:txBody>
      </p:sp>
      <p:pic>
        <p:nvPicPr>
          <p:cNvPr name="Picture 2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6135370" y="6125766"/>
            <a:ext cx="11481436" cy="989823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1" id="2"/>
          <p:cNvSpPr txBox="true"/>
          <p:nvPr/>
        </p:nvSpPr>
        <p:spPr>
          <a:xfrm>
            <a:off x="5575300" y="787400"/>
            <a:ext cx="12598400" cy="16268700"/>
          </a:xfrm>
          <a:prstGeom prst="rect">
            <a:avLst/>
          </a:prstGeom>
        </p:spPr>
        <p:txBody>
          <a:bodyPr anchor="t" rtlCol="false"/>
          <a:lstStyle/>
          <a:p>
            <a:pPr algn="l"/>
            <a:r>
              <a:t/>
            </a:r>
            <a:endParaRPr lang="en-US" sz="1100"/>
          </a:p>
          <a:p>
            <a:r>
              <a:rPr lang="en-US" sz="5200" b="true">
                <a:solidFill>
                  <a:srgbClr val="FFB426"/>
                </a:solidFill>
              </a:rPr>
              <a:t>3.Nunca</a:t>
            </a:r>
            <a:r>
              <a:rPr lang="en-US" sz="5200" b="true">
                <a:solidFill>
                  <a:srgbClr val="FFB426"/>
                </a:solidFill>
              </a:rPr>
              <a:t> olvides que la persona que lee el mensaje es en efecto humano con sentimientos que pueden ser lastimados.</a:t>
            </a:r>
          </a:p>
        </p:txBody>
      </p:sp>
      <p:pic>
        <p:nvPicPr>
          <p:cNvPr name="Picture 2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6135370" y="7298412"/>
            <a:ext cx="11481436" cy="899516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1" id="2"/>
          <p:cNvSpPr txBox="true"/>
          <p:nvPr/>
        </p:nvSpPr>
        <p:spPr>
          <a:xfrm>
            <a:off x="5575300" y="825500"/>
            <a:ext cx="12598400" cy="16230600"/>
          </a:xfrm>
          <a:prstGeom prst="rect">
            <a:avLst/>
          </a:prstGeom>
        </p:spPr>
        <p:txBody>
          <a:bodyPr anchor="t" rtlCol="false"/>
          <a:lstStyle/>
          <a:p>
            <a:pPr algn="l"/>
            <a:r>
              <a:t/>
            </a:r>
            <a:endParaRPr lang="en-US" sz="1100"/>
          </a:p>
          <a:p>
            <a:r>
              <a:rPr lang="en-US" sz="6600" b="true">
                <a:solidFill>
                  <a:srgbClr val="00EBAD"/>
                </a:solidFill>
              </a:rPr>
              <a:t>4. No escribas todo en mayúsculas porque se interpreta como un grito.</a:t>
            </a:r>
          </a:p>
        </p:txBody>
      </p:sp>
      <p:pic>
        <p:nvPicPr>
          <p:cNvPr name="Picture 2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6135370" y="6738342"/>
            <a:ext cx="11481436" cy="91368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1" id="2"/>
          <p:cNvSpPr txBox="true"/>
          <p:nvPr/>
        </p:nvSpPr>
        <p:spPr>
          <a:xfrm>
            <a:off x="5575300" y="876300"/>
            <a:ext cx="12598400" cy="16179800"/>
          </a:xfrm>
          <a:prstGeom prst="rect">
            <a:avLst/>
          </a:prstGeom>
        </p:spPr>
        <p:txBody>
          <a:bodyPr anchor="t" rtlCol="false"/>
          <a:lstStyle/>
          <a:p>
            <a:pPr algn="l"/>
            <a:r>
              <a:t/>
            </a:r>
            <a:endParaRPr lang="en-US" sz="1100"/>
          </a:p>
          <a:p>
            <a:r>
              <a:rPr lang="en-US" sz="7900" b="true">
                <a:solidFill>
                  <a:srgbClr val="0037FF"/>
                </a:solidFill>
              </a:rPr>
              <a:t>5. Sé prudente al opinar</a:t>
            </a:r>
          </a:p>
        </p:txBody>
      </p:sp>
      <p:pic>
        <p:nvPicPr>
          <p:cNvPr name="Picture 2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6135370" y="5688211"/>
            <a:ext cx="11481436" cy="861107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terms:modified xsi:type="dcterms:W3CDTF">2011-08-01T06:04:30Z</dcterms:modified>
  <cp:revision>1</cp:revision>
</cp:coreProperties>
</file>