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5" r:id="rId8"/>
    <p:sldId id="261" r:id="rId9"/>
    <p:sldId id="262" r:id="rId10"/>
    <p:sldId id="263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F97281-9F19-06D0-6CC5-7E68E7AEA1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725561"/>
            <a:ext cx="7592688" cy="4852220"/>
          </a:xfrm>
        </p:spPr>
        <p:txBody>
          <a:bodyPr/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Concepto de Colon Derecho y Colon Izquierdo 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Colon Derecho(o Ascendente)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el segmento del intestino grueso que va desde el ciego hasta el Angulo hepático.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Función Principal: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la absorción de líquidos e iones.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C2FE06-7A8A-FFD7-25AD-2C4FD5825A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7079226"/>
            <a:ext cx="7766936" cy="604684"/>
          </a:xfrm>
        </p:spPr>
        <p:txBody>
          <a:bodyPr>
            <a:noAutofit/>
          </a:bodyPr>
          <a:lstStyle/>
          <a:p>
            <a:endParaRPr lang="es-A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107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908324-C46E-43D2-1910-989D54DB1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950542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Inervación del Bazo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Fibras Simpáticas: 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Provienen principalmente del plexo celiaco.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-Función: Es la vasoconstricción de los vasos esplénicos.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Fibras Parasimpáticas: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Se derivan del nervio vago.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Se considera que desempeñan un papel menor en la modulación de la función esplénica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629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318BDA7B-9DD1-E578-DF0D-26EA58A8B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1033" y="0"/>
            <a:ext cx="65188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320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342FB0-6CD6-5107-FEDE-5CD72809E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28800"/>
            <a:ext cx="8596668" cy="3554361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Colon Izquierdo( Descendente y Sigmoide)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Se encarga del almacenamiento final de las heces antes de su evacuación.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902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2BDA29-BB73-0C81-1E71-35F6760CE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812" y="589934"/>
            <a:ext cx="8596668" cy="5117691"/>
          </a:xfrm>
        </p:spPr>
        <p:txBody>
          <a:bodyPr>
            <a:no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Colon Derecho( Colon Ascendente)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Anatomía: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Comprende el ciego, el colon ascendente y el Angulo hepático.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Ubicación: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encuentra en el lado derecho de la cavidad abdominal.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Función: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Absorbe la mayor  de las parte del agua y electrolitos( como sodio y potasio) de las heces, formando la materia fecal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469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F7D7BE-B70A-8561-C83F-AB32B77E0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4876801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Colon Izquierdo( Colon Descendente y Sigmoide)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-Anatomía: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Incluye el colon descendente y el sigmoide, que es la parte final antes del recto.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Ubicación: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encuentra en el lado izquierdo del abdomen.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-Función: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Actúa como deposito final para las heces, que se compactan en esta sección antes de ser movidas hacia el recto para su posterior evacuación.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510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2FAFF70-74EC-5B98-660F-1544A44BB0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7635" y="722672"/>
            <a:ext cx="7490908" cy="592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480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30FE2D-255B-7F09-7ACB-5CF9357EE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78426"/>
            <a:ext cx="8596668" cy="5796116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Irrigación e Inervación del Bazo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irrigación del Bazo: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 dada por la arteria esplénica, que proviene del tronco celiaco, y el drenaje venoso es a través de la vena esplénica, la cual se une a la vena mesentérica superior para formar la vena porta hepática.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inervación del Bazo: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Procede del plexo celiaco, a través de fibras simpáticas, y del nervio vago, que aporta fibras parasimpáticas.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364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A13CD2C-736F-88E6-2994-3F41ECB88D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103" y="766916"/>
            <a:ext cx="7801897" cy="5833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933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6EAC18-A60D-2B12-78F2-C741D1F0A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60439"/>
            <a:ext cx="8596668" cy="5530645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Irrigación del Bazo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Arteria Esplénica: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la rama mas larga del tronco celiaco, una importante rama de la aorta abdominal.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Irriga el bazo, el páncreas y el estomago.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Entra al bazo por el hilio y se ramifica en varias arterias que no se anastomosan entre si, lo que permite la extirpación de segmentos individuales.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113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369F28-0A79-E1A6-C1FC-32B48B33F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4345859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Vena Esplénica: 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Drena la sangre del bazo a través de vasos que parten del hilio.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Se une a la vena mesentérica superior , detrás del cuello del páncreas, para formar la vena porta hepática.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854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</TotalTime>
  <Words>469</Words>
  <Application>Microsoft Office PowerPoint</Application>
  <PresentationFormat>Panorámica</PresentationFormat>
  <Paragraphs>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Faceta</vt:lpstr>
      <vt:lpstr>Concepto de Colon Derecho y Colon Izquierdo   El Colon Derecho(o Ascendente) es el segmento del intestino grueso que va desde el ciego hasta el Angulo hepático.  Función Principal: Es la absorción de líquidos e iones.   </vt:lpstr>
      <vt:lpstr>Colon Izquierdo( Descendente y Sigmoide): Se encarga del almacenamiento final de las heces antes de su evacuación.</vt:lpstr>
      <vt:lpstr>Colon Derecho( Colon Ascendente)  - Anatomía: Comprende el ciego, el colon ascendente y el Angulo hepático.  - Ubicación: Se encuentra en el lado derecho de la cavidad abdominal.  - Función: Absorbe la mayor  de las parte del agua y electrolitos( como sodio y potasio) de las heces, formando la materia fecal</vt:lpstr>
      <vt:lpstr>Colon Izquierdo( Colon Descendente y Sigmoide)  -Anatomía: Incluye el colon descendente y el sigmoide, que es la parte final antes del recto.  - Ubicación: Se encuentra en el lado izquierdo del abdomen.  -Función: Actúa como deposito final para las heces, que se compactan en esta sección antes de ser movidas hacia el recto para su posterior evacuación.</vt:lpstr>
      <vt:lpstr>Presentación de PowerPoint</vt:lpstr>
      <vt:lpstr>Irrigación e Inervación del Bazo  La irrigación del Bazo: Esta dada por la arteria esplénica, que proviene del tronco celiaco, y el drenaje venoso es a través de la vena esplénica, la cual se une a la vena mesentérica superior para formar la vena porta hepática.  La inervación del Bazo: Procede del plexo celiaco, a través de fibras simpáticas, y del nervio vago, que aporta fibras parasimpáticas.  </vt:lpstr>
      <vt:lpstr>Presentación de PowerPoint</vt:lpstr>
      <vt:lpstr>Irrigación del Bazo  Arteria Esplénica:  - Es la rama mas larga del tronco celiaco, una importante rama de la aorta abdominal.   -Irriga el bazo, el páncreas y el estomago.  - Entra al bazo por el hilio y se ramifica en varias arterias que no se anastomosan entre si, lo que permite la extirpación de segmentos individuales. </vt:lpstr>
      <vt:lpstr>Vena Esplénica:   - Drena la sangre del bazo a través de vasos que parten del hilio.  - Se une a la vena mesentérica superior , detrás del cuello del páncreas, para formar la vena porta hepática.</vt:lpstr>
      <vt:lpstr>Inervación del Bazo  Fibras Simpáticas:  - Provienen principalmente del plexo celiaco. -Función: Es la vasoconstricción de los vasos esplénicos. Fibras Parasimpáticas: - Se derivan del nervio vago. - Se considera que desempeñan un papel menor en la modulación de la función esplénica.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14</cp:revision>
  <dcterms:created xsi:type="dcterms:W3CDTF">2025-08-24T19:11:53Z</dcterms:created>
  <dcterms:modified xsi:type="dcterms:W3CDTF">2025-08-28T23:01:47Z</dcterms:modified>
</cp:coreProperties>
</file>