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967409"/>
            <a:ext cx="8915399" cy="4956313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Derecho a la Salud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Fundamental porque garantiza el bienestar físico, mental y social, permitiendo una vida digna.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No se limita a la ausencia de enfermedades, sino que incluye el acceso a servicios médicos, agua potable, vivienda, nutrición, trabajo.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Es esencial para la igualdad, el desarrollo humano y la productividad económica.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V="1">
            <a:off x="2589213" y="6858000"/>
            <a:ext cx="8915399" cy="284922"/>
          </a:xfrm>
        </p:spPr>
        <p:txBody>
          <a:bodyPr>
            <a:normAutofit fontScale="47500" lnSpcReduction="20000"/>
          </a:bodyPr>
          <a:lstStyle/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041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808383"/>
            <a:ext cx="8911687" cy="536713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Importancia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Derecho Humano Fundamental: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Esta reconocido en instrumentos internacionales como un componente esencial de la dignidad humana y el bienestar, vital para estudiar, trabajar y desarrollarse.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-Acceso Igualitario: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Obliga a los Estados a asegurar que toda la población, sin discriminación, tenga acceso a servicios de salud de calidad, medicamentos esenciales y prevención.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914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338470"/>
            <a:ext cx="8911687" cy="4585252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-Derecho Económico y Social: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Una población sana es mas productiva y adaptada, lo que es vital para la economía mundial y la reducción de la pobreza.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-Prevención y Dignidad: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Protege contra enfermedades y dolores, ofreciendo condiciones de vida digna y un sistema de protección sanitaria.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074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298714"/>
            <a:ext cx="8911687" cy="4969564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-Indisociable de Otros Derechos: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La salud es la base para el ejercicio de otros derechos humanos, como la educación, el trabajo y la alimentación.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En resumen, El Derecho a la Salud es crucial para que las personas puedan realizar sus proyectos de vida y construir una sociedad equitativa.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011576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</TotalTime>
  <Words>65</Words>
  <Application>Microsoft Office PowerPoint</Application>
  <PresentationFormat>Panorámica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Espiral</vt:lpstr>
      <vt:lpstr>El Derecho a la Salud Fundamental porque garantiza el bienestar físico, mental y social, permitiendo una vida digna.  No se limita a la ausencia de enfermedades, sino que incluye el acceso a servicios médicos, agua potable, vivienda, nutrición, trabajo.  Es esencial para la igualdad, el desarrollo humano y la productividad económica.</vt:lpstr>
      <vt:lpstr>Importancia  - Derecho Humano Fundamental: Esta reconocido en instrumentos internacionales como un componente esencial de la dignidad humana y el bienestar, vital para estudiar, trabajar y desarrollarse.  -Acceso Igualitario: Obliga a los Estados a asegurar que toda la población, sin discriminación, tenga acceso a servicios de salud de calidad, medicamentos esenciales y prevención.  </vt:lpstr>
      <vt:lpstr>-Derecho Económico y Social: Una población sana es mas productiva y adaptada, lo que es vital para la economía mundial y la reducción de la pobreza.  -Prevención y Dignidad: Protege contra enfermedades y dolores, ofreciendo condiciones de vida digna y un sistema de protección sanitaria. </vt:lpstr>
      <vt:lpstr>-Indisociable de Otros Derechos: La salud es la base para el ejercicio de otros derechos humanos, como la educación, el trabajo y la alimentación.  En resumen, El Derecho a la Salud es crucial para que las personas puedan realizar sus proyectos de vida y construir una sociedad equitativa.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Derecho a la Salud Fundamental porque garantiza el bienestar físico, mental y social, permitiendo una vida digna.  No se limita a la ausencia de enfermedades, sino que incluye el acceso a servicios médicos, agua potable, vivienda, nutrición, trabajo.  Es esencial para la igualdad, el desarrollo humano y la productividad económica.</dc:title>
  <dc:creator>PC - ZULMA</dc:creator>
  <cp:lastModifiedBy>PC - ZULMA</cp:lastModifiedBy>
  <cp:revision>4</cp:revision>
  <dcterms:created xsi:type="dcterms:W3CDTF">2026-04-09T23:55:38Z</dcterms:created>
  <dcterms:modified xsi:type="dcterms:W3CDTF">2026-04-10T00:33:20Z</dcterms:modified>
</cp:coreProperties>
</file>