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25/03/2021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MARCO JURÍDICO DE LOS PROCESOS PRODUCTIVOS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PRESENTACIÓN</a:t>
            </a:r>
          </a:p>
          <a:p>
            <a:endParaRPr lang="es-A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091688"/>
          </a:xfrm>
        </p:spPr>
        <p:txBody>
          <a:bodyPr/>
          <a:lstStyle/>
          <a:p>
            <a:r>
              <a:rPr lang="es-AR" dirty="0" smtClean="0"/>
              <a:t>CONJUNTO DE LEYES, NORMAS, REGLAMENTOS O ACUERDOS QUE REGULAN UNA DETRMINADA CONDUCTA O ACTIVIDAD.-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 smtClean="0"/>
              <a:t>MARCO JURÍDICO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3356992"/>
            <a:ext cx="8280920" cy="7232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s-AR" sz="41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PROCESOS</a:t>
            </a:r>
            <a:r>
              <a:rPr lang="es-AR" sz="41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s-AR" sz="41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PRODUCTIVOS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971600" y="4437112"/>
            <a:ext cx="698477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700" dirty="0" smtClean="0"/>
              <a:t>SECUENCIA DE ACTIVIDADES REQUERIDAS PARA LA ELABORACIÓN DE UN PRODUCTO.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¿</a:t>
            </a:r>
            <a:r>
              <a:rPr lang="es-AR" dirty="0" smtClean="0"/>
              <a:t>DESARROLLARON ALGUN PROCESO PRODUCTIVO?</a:t>
            </a:r>
          </a:p>
          <a:p>
            <a:pPr>
              <a:buNone/>
            </a:pPr>
            <a:r>
              <a:rPr lang="es-AR" dirty="0" smtClean="0"/>
              <a:t>____________________________________________</a:t>
            </a:r>
          </a:p>
          <a:p>
            <a:r>
              <a:rPr lang="es-AR" dirty="0" smtClean="0"/>
              <a:t>¿CUAL</a:t>
            </a:r>
            <a:r>
              <a:rPr lang="es-AR" dirty="0" smtClean="0"/>
              <a:t>? </a:t>
            </a:r>
            <a:r>
              <a:rPr lang="es-AR" dirty="0" smtClean="0"/>
              <a:t>DESARROLLEN</a:t>
            </a:r>
          </a:p>
          <a:p>
            <a:pPr>
              <a:buNone/>
            </a:pPr>
            <a:r>
              <a:rPr lang="es-AR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AR" dirty="0" smtClean="0"/>
              <a:t>ANALICEMOS:</a:t>
            </a:r>
            <a:br>
              <a:rPr lang="es-AR" dirty="0" smtClean="0"/>
            </a:b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 smtClean="0"/>
              <a:t>¿QUE NORMAS CONOCEN?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PIRAMIDE JURIDIC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1772816"/>
            <a:ext cx="4542480" cy="4464496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 smtClean="0">
                <a:solidFill>
                  <a:schemeClr val="bg1"/>
                </a:solidFill>
              </a:rPr>
              <a:t>PRELACIÓN DE LAS NORMAS</a:t>
            </a:r>
            <a:endParaRPr lang="es-A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 fontScale="92500" lnSpcReduction="20000"/>
          </a:bodyPr>
          <a:lstStyle/>
          <a:p>
            <a:r>
              <a:rPr lang="es-AR" u="sng" dirty="0" smtClean="0"/>
              <a:t>UN PROCESO PRODUCTIVO IMPLICA UNA ENTRADA DE RECURSOS: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dirty="0" smtClean="0"/>
              <a:t>1-ENUNCIEN LOS RECURSOS O FACTORES A UTILIZAR EN EL PROCESO.</a:t>
            </a:r>
          </a:p>
          <a:p>
            <a:pPr>
              <a:buNone/>
            </a:pPr>
            <a:r>
              <a:rPr lang="es-AR" dirty="0" smtClean="0"/>
              <a:t>----------------------------</a:t>
            </a:r>
          </a:p>
          <a:p>
            <a:pPr>
              <a:buNone/>
            </a:pPr>
            <a:r>
              <a:rPr lang="es-AR" dirty="0" smtClean="0"/>
              <a:t>----------------------------</a:t>
            </a:r>
          </a:p>
          <a:p>
            <a:pPr>
              <a:buNone/>
            </a:pPr>
            <a:r>
              <a:rPr lang="es-AR" dirty="0" smtClean="0"/>
              <a:t>----------------------------</a:t>
            </a:r>
          </a:p>
          <a:p>
            <a:pPr>
              <a:buNone/>
            </a:pPr>
            <a:r>
              <a:rPr lang="es-AR" dirty="0" smtClean="0"/>
              <a:t>2-¿HAY NORMAS QUE REGLAMENTAN ESA ACTIVIDAD? EJEMPLIFIQUE</a:t>
            </a:r>
          </a:p>
          <a:p>
            <a:pPr>
              <a:buNone/>
            </a:pPr>
            <a:r>
              <a:rPr lang="es-AR" dirty="0" smtClean="0"/>
              <a:t>-----------------------------------------------------------------------------------------------------------------------------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AR" dirty="0" smtClean="0"/>
              <a:t>PARA REFLEXIONAR: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AR" dirty="0" smtClean="0"/>
              <a:t>3- EJEMPLIFIQUE UNA RELACIÓN JURÍDICA QUE SE EN LA ACTIVIDAD EMPRESARIA:</a:t>
            </a:r>
            <a:br>
              <a:rPr lang="es-AR" dirty="0" smtClean="0"/>
            </a:br>
            <a:endParaRPr lang="es-AR" dirty="0" smtClean="0"/>
          </a:p>
          <a:p>
            <a:pPr>
              <a:buNone/>
            </a:pPr>
            <a:r>
              <a:rPr lang="es-AR" dirty="0" smtClean="0"/>
              <a:t>A- DENTRO DE LA EMPRESA</a:t>
            </a:r>
          </a:p>
          <a:p>
            <a:pPr>
              <a:buNone/>
            </a:pPr>
            <a:r>
              <a:rPr lang="es-AR" dirty="0" smtClean="0"/>
              <a:t>-------------------------------------------------------------------------------------------------------------------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dirty="0" smtClean="0"/>
              <a:t>B- CON TERCEROS</a:t>
            </a:r>
          </a:p>
          <a:p>
            <a:pPr>
              <a:buNone/>
            </a:pPr>
            <a:r>
              <a:rPr lang="es-AR" dirty="0" smtClean="0"/>
              <a:t>-----------------------------------------------------------------------------------------------------------------------------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AR" dirty="0" smtClean="0"/>
              <a:t>PARA REFLEXIONAR: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</TotalTime>
  <Words>115</Words>
  <Application>Microsoft Office PowerPoint</Application>
  <PresentationFormat>Presentación en pantalla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Concurrencia</vt:lpstr>
      <vt:lpstr>MARCO JURÍDICO DE LOS PROCESOS PRODUCTIVOS</vt:lpstr>
      <vt:lpstr>MARCO JURÍDICO</vt:lpstr>
      <vt:lpstr>ANALICEMOS: </vt:lpstr>
      <vt:lpstr>¿QUE NORMAS CONOCEN?</vt:lpstr>
      <vt:lpstr>PRELACIÓN DE LAS NORMAS</vt:lpstr>
      <vt:lpstr>PARA REFLEXIONAR:</vt:lpstr>
      <vt:lpstr>PARA REFLEXIONAR: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MARCO JURIDICO DE LOS PROCESOS PRODUCTIVOS</dc:title>
  <dc:creator>Rosana</dc:creator>
  <cp:lastModifiedBy>Rosana</cp:lastModifiedBy>
  <cp:revision>12</cp:revision>
  <dcterms:modified xsi:type="dcterms:W3CDTF">2021-03-25T17:38:42Z</dcterms:modified>
</cp:coreProperties>
</file>