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97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Triángulo rectángulo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Título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7" name="16 Subtítulo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grpSp>
        <p:nvGrpSpPr>
          <p:cNvPr id="2" name="1 Grupo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6 Forma libre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7 Forma libre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10 Forma libre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Conector recto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A847CFC-816F-41D0-AAC0-9BF4FEBC753E}" type="datetimeFigureOut">
              <a:rPr lang="es-ES" smtClean="0"/>
              <a:pPr/>
              <a:t>25/03/2021</a:t>
            </a:fld>
            <a:endParaRPr lang="es-ES"/>
          </a:p>
        </p:txBody>
      </p:sp>
      <p:sp>
        <p:nvSpPr>
          <p:cNvPr id="19" name="1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s-ES"/>
          </a:p>
        </p:txBody>
      </p:sp>
      <p:sp>
        <p:nvSpPr>
          <p:cNvPr id="27" name="2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A847CFC-816F-41D0-AAC0-9BF4FEBC753E}" type="datetimeFigureOut">
              <a:rPr lang="es-ES" smtClean="0"/>
              <a:pPr/>
              <a:t>25/03/2021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A847CFC-816F-41D0-AAC0-9BF4FEBC753E}" type="datetimeFigureOut">
              <a:rPr lang="es-ES" smtClean="0"/>
              <a:pPr/>
              <a:t>25/03/2021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A847CFC-816F-41D0-AAC0-9BF4FEBC753E}" type="datetimeFigureOut">
              <a:rPr lang="es-ES" smtClean="0"/>
              <a:pPr/>
              <a:t>25/03/2021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7" name="6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A847CFC-816F-41D0-AAC0-9BF4FEBC753E}" type="datetimeFigureOut">
              <a:rPr lang="es-ES" smtClean="0"/>
              <a:pPr/>
              <a:t>25/03/2021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7" name="6 Cheurón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7 Cheurón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A847CFC-816F-41D0-AAC0-9BF4FEBC753E}" type="datetimeFigureOut">
              <a:rPr lang="es-ES" smtClean="0"/>
              <a:pPr/>
              <a:t>25/03/2021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8" name="7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A847CFC-816F-41D0-AAC0-9BF4FEBC753E}" type="datetimeFigureOut">
              <a:rPr lang="es-ES" smtClean="0"/>
              <a:pPr/>
              <a:t>25/03/2021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A847CFC-816F-41D0-AAC0-9BF4FEBC753E}" type="datetimeFigureOut">
              <a:rPr lang="es-ES" smtClean="0"/>
              <a:pPr/>
              <a:t>25/03/2021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6" name="5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A847CFC-816F-41D0-AAC0-9BF4FEBC753E}" type="datetimeFigureOut">
              <a:rPr lang="es-ES" smtClean="0"/>
              <a:pPr/>
              <a:t>25/03/2021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7A847CFC-816F-41D0-AAC0-9BF4FEBC753E}" type="datetimeFigureOut">
              <a:rPr lang="es-ES" smtClean="0"/>
              <a:pPr/>
              <a:t>25/03/2021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A847CFC-816F-41D0-AAC0-9BF4FEBC753E}" type="datetimeFigureOut">
              <a:rPr lang="es-ES" smtClean="0"/>
              <a:pPr/>
              <a:t>25/03/2021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8" name="7 Forma libre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8 Forma libre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9 Triángulo rectángulo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10 Conector recto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Cheurón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12 Cheurón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Forma libre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11 Forma libre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13 Triángulo rectángulo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14 Conector recto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0" name="29 Marcador de texto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7A847CFC-816F-41D0-AAC0-9BF4FEBC753E}" type="datetimeFigureOut">
              <a:rPr lang="es-ES" smtClean="0"/>
              <a:pPr/>
              <a:t>25/03/2021</a:t>
            </a:fld>
            <a:endParaRPr lang="es-ES"/>
          </a:p>
        </p:txBody>
      </p:sp>
      <p:sp>
        <p:nvSpPr>
          <p:cNvPr id="22" name="21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s-ES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s-AR" dirty="0" smtClean="0"/>
              <a:t>MARCO JURÍDICO DE LOS PROCESOS PRODUCTIVOS</a:t>
            </a:r>
            <a:endParaRPr lang="es-AR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AR" dirty="0" smtClean="0"/>
              <a:t>PRESENTACIÓN</a:t>
            </a:r>
          </a:p>
          <a:p>
            <a:endParaRPr lang="es-AR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457200" y="1481329"/>
            <a:ext cx="8229600" cy="2091688"/>
          </a:xfrm>
        </p:spPr>
        <p:txBody>
          <a:bodyPr/>
          <a:lstStyle/>
          <a:p>
            <a:r>
              <a:rPr lang="es-AR" dirty="0" smtClean="0"/>
              <a:t>CONJUNTO DE LEYES, NORMAS, REGLAMENTOS O ACUERDOS QUE REGULAN UNA DETRMINADA CONDUCTA O ACTIVIDAD.-</a:t>
            </a:r>
            <a:endParaRPr lang="es-AR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s-AR" dirty="0" smtClean="0"/>
              <a:t>MARCO JURÍDICO</a:t>
            </a:r>
            <a:endParaRPr lang="es-AR" dirty="0"/>
          </a:p>
        </p:txBody>
      </p:sp>
      <p:sp>
        <p:nvSpPr>
          <p:cNvPr id="4" name="3 CuadroTexto"/>
          <p:cNvSpPr txBox="1"/>
          <p:nvPr/>
        </p:nvSpPr>
        <p:spPr>
          <a:xfrm>
            <a:off x="467544" y="3356992"/>
            <a:ext cx="8280920" cy="72327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es-AR" sz="4100" b="1" dirty="0" smtClean="0">
                <a:solidFill>
                  <a:schemeClr val="bg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PROCESOS</a:t>
            </a:r>
            <a:r>
              <a:rPr lang="es-AR" sz="4100" b="1" dirty="0" smtClean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es-AR" sz="4100" b="1" dirty="0" smtClean="0">
                <a:solidFill>
                  <a:schemeClr val="bg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PRODUCTIVOS</a:t>
            </a:r>
          </a:p>
        </p:txBody>
      </p:sp>
      <p:sp>
        <p:nvSpPr>
          <p:cNvPr id="6" name="5 CuadroTexto"/>
          <p:cNvSpPr txBox="1"/>
          <p:nvPr/>
        </p:nvSpPr>
        <p:spPr>
          <a:xfrm>
            <a:off x="971600" y="4437112"/>
            <a:ext cx="6984776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700" dirty="0" smtClean="0"/>
              <a:t>SECUENCIA DE ACTIVIDADES REQUERIDAS PARA LA ELABORACIÓN DE UN PRODUCTO.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 smtClean="0"/>
              <a:t>¿</a:t>
            </a:r>
            <a:r>
              <a:rPr lang="es-AR" dirty="0" smtClean="0"/>
              <a:t>DESARROLLARON ALGUN PROCESO PRODUCTIVO?</a:t>
            </a:r>
          </a:p>
          <a:p>
            <a:pPr>
              <a:buNone/>
            </a:pPr>
            <a:r>
              <a:rPr lang="es-AR" dirty="0" smtClean="0"/>
              <a:t>____________________________________________</a:t>
            </a:r>
          </a:p>
          <a:p>
            <a:r>
              <a:rPr lang="es-AR" dirty="0" smtClean="0"/>
              <a:t>¿CUAL</a:t>
            </a:r>
            <a:r>
              <a:rPr lang="es-AR" dirty="0" smtClean="0"/>
              <a:t>? </a:t>
            </a:r>
            <a:r>
              <a:rPr lang="es-AR" dirty="0" smtClean="0"/>
              <a:t>DESARROLLEN</a:t>
            </a:r>
          </a:p>
          <a:p>
            <a:pPr>
              <a:buNone/>
            </a:pPr>
            <a:r>
              <a:rPr lang="es-AR" dirty="0" smtClean="0"/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  <a:endParaRPr lang="es-AR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s-AR" dirty="0" smtClean="0"/>
              <a:t>ANALICEMOS:</a:t>
            </a:r>
            <a:br>
              <a:rPr lang="es-AR" dirty="0" smtClean="0"/>
            </a:br>
            <a:endParaRPr lang="es-A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AR" dirty="0" smtClean="0"/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  <a:endParaRPr lang="es-AR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s-AR" dirty="0" smtClean="0"/>
              <a:t>¿QUE NORMAS CONOCEN?</a:t>
            </a:r>
            <a:endParaRPr lang="es-A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 descr="PIRAMIDE JURIDIC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699792" y="1772816"/>
            <a:ext cx="4542480" cy="4464496"/>
          </a:xfrm>
        </p:spPr>
      </p:pic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s-AR" dirty="0" smtClean="0">
                <a:solidFill>
                  <a:schemeClr val="bg1"/>
                </a:solidFill>
              </a:rPr>
              <a:t>PRELACIÓN DE LAS NORMAS</a:t>
            </a:r>
            <a:endParaRPr lang="es-AR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666523"/>
          </a:xfrm>
        </p:spPr>
        <p:txBody>
          <a:bodyPr>
            <a:normAutofit fontScale="92500" lnSpcReduction="20000"/>
          </a:bodyPr>
          <a:lstStyle/>
          <a:p>
            <a:r>
              <a:rPr lang="es-AR" u="sng" dirty="0" smtClean="0"/>
              <a:t>UN PROCESO PRODUCTIVO IMPLICA UNA ENTRADA DE RECURSOS:</a:t>
            </a:r>
          </a:p>
          <a:p>
            <a:pPr>
              <a:buNone/>
            </a:pPr>
            <a:endParaRPr lang="es-AR" dirty="0" smtClean="0"/>
          </a:p>
          <a:p>
            <a:pPr>
              <a:buNone/>
            </a:pPr>
            <a:r>
              <a:rPr lang="es-AR" dirty="0" smtClean="0"/>
              <a:t>1-ENUNCIEN LOS RECURSOS O FACTORES A UTILIZAR EN EL PROCESO.</a:t>
            </a:r>
          </a:p>
          <a:p>
            <a:pPr>
              <a:buNone/>
            </a:pPr>
            <a:r>
              <a:rPr lang="es-AR" dirty="0" smtClean="0"/>
              <a:t>----------------------------</a:t>
            </a:r>
          </a:p>
          <a:p>
            <a:pPr>
              <a:buNone/>
            </a:pPr>
            <a:r>
              <a:rPr lang="es-AR" dirty="0" smtClean="0"/>
              <a:t>----------------------------</a:t>
            </a:r>
          </a:p>
          <a:p>
            <a:pPr>
              <a:buNone/>
            </a:pPr>
            <a:r>
              <a:rPr lang="es-AR" dirty="0" smtClean="0"/>
              <a:t>----------------------------</a:t>
            </a:r>
          </a:p>
          <a:p>
            <a:pPr>
              <a:buNone/>
            </a:pPr>
            <a:r>
              <a:rPr lang="es-AR" dirty="0" smtClean="0"/>
              <a:t>2-¿HAY NORMAS QUE REGLAMENTAN ESA ACTIVIDAD? EJEMPLIFIQUE</a:t>
            </a:r>
          </a:p>
          <a:p>
            <a:pPr>
              <a:buNone/>
            </a:pPr>
            <a:r>
              <a:rPr lang="es-AR" dirty="0" smtClean="0"/>
              <a:t>-----------------------------------------------------------------------------------------------------------------------------</a:t>
            </a:r>
            <a:endParaRPr lang="es-AR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s-AR" dirty="0" smtClean="0"/>
              <a:t>PARA REFLEXIONAR:</a:t>
            </a:r>
            <a:endParaRPr lang="es-A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s-AR" dirty="0" smtClean="0"/>
              <a:t>3- EJEMPLIFIQUE UNA RELACIÓN JURÍDICA QUE SE EN LA ACTIVIDAD EMPRESARIA:</a:t>
            </a:r>
            <a:br>
              <a:rPr lang="es-AR" dirty="0" smtClean="0"/>
            </a:br>
            <a:endParaRPr lang="es-AR" dirty="0" smtClean="0"/>
          </a:p>
          <a:p>
            <a:pPr>
              <a:buNone/>
            </a:pPr>
            <a:r>
              <a:rPr lang="es-AR" dirty="0" smtClean="0"/>
              <a:t>A- DENTRO DE LA EMPRESA</a:t>
            </a:r>
          </a:p>
          <a:p>
            <a:pPr>
              <a:buNone/>
            </a:pPr>
            <a:r>
              <a:rPr lang="es-AR" dirty="0" smtClean="0"/>
              <a:t>-------------------------------------------------------------------------------------------------------------------</a:t>
            </a:r>
          </a:p>
          <a:p>
            <a:pPr>
              <a:buNone/>
            </a:pPr>
            <a:endParaRPr lang="es-AR" dirty="0" smtClean="0"/>
          </a:p>
          <a:p>
            <a:pPr>
              <a:buNone/>
            </a:pPr>
            <a:r>
              <a:rPr lang="es-AR" dirty="0" smtClean="0"/>
              <a:t>B- CON TERCEROS</a:t>
            </a:r>
          </a:p>
          <a:p>
            <a:pPr>
              <a:buNone/>
            </a:pPr>
            <a:r>
              <a:rPr lang="es-AR" dirty="0" smtClean="0"/>
              <a:t>-----------------------------------------------------------------------------------------------------------------------------</a:t>
            </a:r>
            <a:endParaRPr lang="es-AR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s-AR" dirty="0" smtClean="0"/>
              <a:t>PARA REFLEXIONAR:</a:t>
            </a:r>
            <a:endParaRPr lang="es-A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urrencia">
  <a:themeElements>
    <a:clrScheme name="Concurrencia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urrencia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urrencia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104</TotalTime>
  <Words>115</Words>
  <Application>Microsoft Office PowerPoint</Application>
  <PresentationFormat>Presentación en pantalla (4:3)</PresentationFormat>
  <Paragraphs>30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8" baseType="lpstr">
      <vt:lpstr>Concurrencia</vt:lpstr>
      <vt:lpstr>MARCO JURÍDICO DE LOS PROCESOS PRODUCTIVOS</vt:lpstr>
      <vt:lpstr>MARCO JURÍDICO</vt:lpstr>
      <vt:lpstr>ANALICEMOS: </vt:lpstr>
      <vt:lpstr>¿QUE NORMAS CONOCEN?</vt:lpstr>
      <vt:lpstr>PRELACIÓN DE LAS NORMAS</vt:lpstr>
      <vt:lpstr>PARA REFLEXIONAR:</vt:lpstr>
      <vt:lpstr>PARA REFLEXIONAR: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MARCO JURIDICO DE LOS PROCESOS PRODUCTIVOS</dc:title>
  <dc:creator>Rosana</dc:creator>
  <cp:lastModifiedBy>Rosana</cp:lastModifiedBy>
  <cp:revision>12</cp:revision>
  <dcterms:modified xsi:type="dcterms:W3CDTF">2021-03-25T17:38:42Z</dcterms:modified>
</cp:coreProperties>
</file>