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EEF328-2928-8CAD-5E03-02F2838603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3"/>
            <a:ext cx="7766936" cy="4099506"/>
          </a:xfrm>
        </p:spPr>
        <p:txBody>
          <a:bodyPr/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Glándula Epífisis o Glándula Pineal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una pequeña glándula endocrina en el cerebro, con forma de cono de pino, ubicada en el diencéfalo, debajo del cuerpo calloso y entre los talamos.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caracteriza por su irrigación a través de las arterias coroideas posteriores y por ser altamente vascularizada, conectándose al techo del tercer ventrículo por un tallo.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85CE9DC-8216-331B-4231-A84CC7276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507067" y="7079226"/>
            <a:ext cx="7766936" cy="265471"/>
          </a:xfrm>
        </p:spPr>
        <p:txBody>
          <a:bodyPr>
            <a:normAutofit fontScale="775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64846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78CC4A1-66E2-FB37-4EDA-F49C3FAE7D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56" y="604685"/>
            <a:ext cx="8937521" cy="5695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006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C29A0BD-DD7A-6520-D052-F2C8C55DBA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161" y="1179871"/>
            <a:ext cx="8394699" cy="5344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309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1022CC-BEE3-3D5F-3888-A0C2C61A2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153265"/>
            <a:ext cx="8596668" cy="3819832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Función Principal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la secreción de Melatonina para regular en ciclo SUEÑO-VIGILIA y la MADURACION SEXUAL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387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3B177C-D496-FC9B-4CC5-958FECF5B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991031"/>
            <a:ext cx="8596668" cy="3067665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Ubicación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Región Cerebral: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localiza en el diencéfalo, una zona profunda del cerebro.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126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578677-FC3A-938C-D4FF-58CF8006A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14052"/>
            <a:ext cx="8596668" cy="3598606"/>
          </a:xfrm>
        </p:spPr>
        <p:txBody>
          <a:bodyPr>
            <a:no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Relaciones Anatómicas: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Superiormente: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debajo del esplenio del cuello calloso.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Inferiormente: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encima de los colículos del mesencéfalo y delante de la tienda del cerebro.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459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558082-FB9C-9FE9-D5E3-275E1C19B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30593"/>
            <a:ext cx="8596668" cy="3937819"/>
          </a:xfrm>
        </p:spPr>
        <p:txBody>
          <a:bodyPr>
            <a:noAutofit/>
          </a:bodyPr>
          <a:lstStyle/>
          <a:p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Posteriormente: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detrás de los tubérculos cuadrigéminos superiores.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Lateralmente: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encuentra medial a las venas cerebrales internas.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Anteriormente: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Conecta con el tercer ventrículo a través del receso pineal.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817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5F1B37-737E-4A32-8500-F6863633D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831" y="722671"/>
            <a:ext cx="8596668" cy="5589639"/>
          </a:xfrm>
        </p:spPr>
        <p:txBody>
          <a:bodyPr>
            <a:no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Características Macroscópicas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-Forma y Tamaño: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Tiene una forma cónica, similar a un cono de pino, con el vértice apuntando hacia abajo y atrás. Mide aproximadamente 5-8 mm de longitud.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-Peso y Color: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Pesa alrededor de 100-150 mg y es de color gris rojizo.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-Estructura Interna: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 formada por células secretoras llamadas Pinealocitos y esta altamente vascularizada.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524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6048A5-53C7-B22C-E4B8-225729039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035277"/>
            <a:ext cx="8596668" cy="3480620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Irrigación: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glándula recibe sangre principalmente de las arterias coroideas posteriores.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99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77E896-CF1E-3C8D-7EB5-7883DEC11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86348"/>
            <a:ext cx="8596668" cy="4336026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Función: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Producción de Melatonina: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glándula pineal es la principal productora de melatonina, una hormona que regula los ritmos circadianos( ciclos de Sueños- Vigilia).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Maduración Sexual: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melatonina también inhibe la maduración sexual, influyendo en el inicio de la pubertad.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2680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</TotalTime>
  <Words>314</Words>
  <Application>Microsoft Office PowerPoint</Application>
  <PresentationFormat>Panorámica</PresentationFormat>
  <Paragraphs>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Faceta</vt:lpstr>
      <vt:lpstr>Glándula Epífisis o Glándula Pineal Es una pequeña glándula endocrina en el cerebro, con forma de cono de pino, ubicada en el diencéfalo, debajo del cuerpo calloso y entre los talamos. Se caracteriza por su irrigación a través de las arterias coroideas posteriores y por ser altamente vascularizada, conectándose al techo del tercer ventrículo por un tallo. </vt:lpstr>
      <vt:lpstr>Presentación de PowerPoint</vt:lpstr>
      <vt:lpstr>Función Principal Es la secreción de Melatonina para regular en ciclo SUEÑO-VIGILIA y la MADURACION SEXUAL</vt:lpstr>
      <vt:lpstr>Ubicación - Región Cerebral: Se localiza en el diencéfalo, una zona profunda del cerebro.</vt:lpstr>
      <vt:lpstr>Relaciones Anatómicas:  Superiormente: Por debajo del esplenio del cuello calloso.  Inferiormente: Por encima de los colículos del mesencéfalo y delante de la tienda del cerebro. </vt:lpstr>
      <vt:lpstr>Posteriormente: Por detrás de los tubérculos cuadrigéminos superiores.   Lateralmente: Se encuentra medial a las venas cerebrales internas.  Anteriormente: Conecta con el tercer ventrículo a través del receso pineal.</vt:lpstr>
      <vt:lpstr>Características Macroscópicas -Forma y Tamaño: Tiene una forma cónica, similar a un cono de pino, con el vértice apuntando hacia abajo y atrás. Mide aproximadamente 5-8 mm de longitud. -Peso y Color: Pesa alrededor de 100-150 mg y es de color gris rojizo. -Estructura Interna: Esta formada por células secretoras llamadas Pinealocitos y esta altamente vascularizada.   </vt:lpstr>
      <vt:lpstr>Irrigación:  La glándula recibe sangre principalmente de las arterias coroideas posteriores.</vt:lpstr>
      <vt:lpstr>Función: Producción de Melatonina: La glándula pineal es la principal productora de melatonina, una hormona que regula los ritmos circadianos( ciclos de Sueños- Vigilia). Maduración Sexual: La melatonina también inhibe la maduración sexual, influyendo en el inicio de la pubertad.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Glándula Epífisis o Glándula Pineal Es una pequeña glándula endocrina en el cerebro, con forma de cono de pino, ubicada en el diencéfalo, debajo del cuerpo calloso y entre los talamos. Se caracteriza por su irrigación a través de las arterias coroideas posteriores y por ser altamente vascularizada, conectándose al techo del tercer ventrículo por un tallo. </dc:title>
  <dc:creator>zulma_2023@hotmail.com</dc:creator>
  <cp:lastModifiedBy>MSP-PUERTA DEL SOL</cp:lastModifiedBy>
  <cp:revision>9</cp:revision>
  <dcterms:created xsi:type="dcterms:W3CDTF">2025-09-07T22:32:50Z</dcterms:created>
  <dcterms:modified xsi:type="dcterms:W3CDTF">2025-09-15T13:00:30Z</dcterms:modified>
</cp:coreProperties>
</file>