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75" r:id="rId2"/>
    <p:sldId id="376" r:id="rId3"/>
    <p:sldId id="303" r:id="rId4"/>
    <p:sldId id="379" r:id="rId5"/>
    <p:sldId id="304" r:id="rId6"/>
    <p:sldId id="386" r:id="rId7"/>
    <p:sldId id="374" r:id="rId8"/>
    <p:sldId id="380" r:id="rId9"/>
    <p:sldId id="391" r:id="rId10"/>
    <p:sldId id="393" r:id="rId11"/>
    <p:sldId id="395" r:id="rId12"/>
    <p:sldId id="396" r:id="rId13"/>
    <p:sldId id="397" r:id="rId14"/>
    <p:sldId id="310" r:id="rId15"/>
    <p:sldId id="311" r:id="rId16"/>
    <p:sldId id="312" r:id="rId17"/>
    <p:sldId id="381" r:id="rId18"/>
    <p:sldId id="346" r:id="rId19"/>
    <p:sldId id="313" r:id="rId20"/>
    <p:sldId id="314" r:id="rId21"/>
    <p:sldId id="315" r:id="rId22"/>
    <p:sldId id="316" r:id="rId23"/>
    <p:sldId id="318" r:id="rId24"/>
    <p:sldId id="382" r:id="rId25"/>
    <p:sldId id="319" r:id="rId26"/>
    <p:sldId id="383" r:id="rId27"/>
    <p:sldId id="320" r:id="rId28"/>
    <p:sldId id="321" r:id="rId29"/>
    <p:sldId id="384" r:id="rId30"/>
    <p:sldId id="372" r:id="rId31"/>
    <p:sldId id="373" r:id="rId32"/>
    <p:sldId id="371" r:id="rId33"/>
    <p:sldId id="388" r:id="rId34"/>
    <p:sldId id="389" r:id="rId35"/>
    <p:sldId id="392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C6895-DB6D-405B-A46D-2C59B86CE1A3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7135526-049E-4883-9C39-611F94706327}">
      <dgm:prSet phldrT="[Texto]"/>
      <dgm:spPr/>
      <dgm:t>
        <a:bodyPr/>
        <a:lstStyle/>
        <a:p>
          <a:r>
            <a:rPr lang="es-MX" b="1" dirty="0"/>
            <a:t>Definido</a:t>
          </a:r>
          <a:r>
            <a:rPr lang="es-MX" dirty="0"/>
            <a:t> (</a:t>
          </a:r>
          <a:r>
            <a:rPr lang="es-MX" b="1" dirty="0"/>
            <a:t>confiable)</a:t>
          </a:r>
          <a:endParaRPr lang="es-MX" dirty="0"/>
        </a:p>
      </dgm:t>
    </dgm:pt>
    <dgm:pt modelId="{724788EC-5A45-4525-9913-A1FF983F49E5}" type="parTrans" cxnId="{75081FF9-8A0F-408B-89A6-EC3628B614C8}">
      <dgm:prSet/>
      <dgm:spPr/>
      <dgm:t>
        <a:bodyPr/>
        <a:lstStyle/>
        <a:p>
          <a:endParaRPr lang="es-MX"/>
        </a:p>
      </dgm:t>
    </dgm:pt>
    <dgm:pt modelId="{5780CAB8-A417-442F-9DA8-D31C5C215C33}" type="sibTrans" cxnId="{75081FF9-8A0F-408B-89A6-EC3628B614C8}">
      <dgm:prSet/>
      <dgm:spPr/>
      <dgm:t>
        <a:bodyPr/>
        <a:lstStyle/>
        <a:p>
          <a:endParaRPr lang="es-MX"/>
        </a:p>
      </dgm:t>
    </dgm:pt>
    <dgm:pt modelId="{535D34F8-F56C-43FE-AA0F-F490B8001EC8}">
      <dgm:prSet phldrT="[Texto]"/>
      <dgm:spPr/>
      <dgm:t>
        <a:bodyPr/>
        <a:lstStyle/>
        <a:p>
          <a:r>
            <a:rPr lang="es-MX" dirty="0"/>
            <a:t>si se ejecuta dos veces con los mismos datos debe obtenerse el mismo resultado.</a:t>
          </a:r>
        </a:p>
      </dgm:t>
    </dgm:pt>
    <dgm:pt modelId="{C8F80A39-8A30-4EA9-99B4-62C9C7723F9A}" type="parTrans" cxnId="{D6D4DE52-F12C-4247-9457-2836F53C5474}">
      <dgm:prSet/>
      <dgm:spPr/>
      <dgm:t>
        <a:bodyPr/>
        <a:lstStyle/>
        <a:p>
          <a:endParaRPr lang="es-MX"/>
        </a:p>
      </dgm:t>
    </dgm:pt>
    <dgm:pt modelId="{DA020D9C-3F44-4572-8024-50ED42D18CA2}" type="sibTrans" cxnId="{D6D4DE52-F12C-4247-9457-2836F53C5474}">
      <dgm:prSet/>
      <dgm:spPr/>
      <dgm:t>
        <a:bodyPr/>
        <a:lstStyle/>
        <a:p>
          <a:endParaRPr lang="es-MX"/>
        </a:p>
      </dgm:t>
    </dgm:pt>
    <dgm:pt modelId="{080BC129-2DAF-4757-BF32-CC603A046E98}">
      <dgm:prSet phldrT="[Texto]"/>
      <dgm:spPr/>
      <dgm:t>
        <a:bodyPr/>
        <a:lstStyle/>
        <a:p>
          <a:r>
            <a:rPr lang="es-MX" b="1" dirty="0"/>
            <a:t>Indicar un orden</a:t>
          </a:r>
          <a:r>
            <a:rPr lang="es-MX" dirty="0"/>
            <a:t> </a:t>
          </a:r>
        </a:p>
      </dgm:t>
    </dgm:pt>
    <dgm:pt modelId="{F3043587-E37F-4C80-B6C9-34AE1883248C}" type="parTrans" cxnId="{45984992-76D3-4ADF-A691-56FE26248B36}">
      <dgm:prSet/>
      <dgm:spPr/>
      <dgm:t>
        <a:bodyPr/>
        <a:lstStyle/>
        <a:p>
          <a:endParaRPr lang="es-MX"/>
        </a:p>
      </dgm:t>
    </dgm:pt>
    <dgm:pt modelId="{1C1B28AD-A913-4858-B89C-D50999D5E79B}" type="sibTrans" cxnId="{45984992-76D3-4ADF-A691-56FE26248B36}">
      <dgm:prSet/>
      <dgm:spPr/>
      <dgm:t>
        <a:bodyPr/>
        <a:lstStyle/>
        <a:p>
          <a:endParaRPr lang="es-MX"/>
        </a:p>
      </dgm:t>
    </dgm:pt>
    <dgm:pt modelId="{039DABC7-890B-4097-9A7E-477FA5FFD154}">
      <dgm:prSet phldrT="[Texto]"/>
      <dgm:spPr/>
      <dgm:t>
        <a:bodyPr/>
        <a:lstStyle/>
        <a:p>
          <a:r>
            <a:rPr lang="es-MX" dirty="0"/>
            <a:t>A se debe seguir en cada uno de sus pasos .</a:t>
          </a:r>
        </a:p>
      </dgm:t>
    </dgm:pt>
    <dgm:pt modelId="{957FF22C-4027-4165-AF6F-5AC56223E9C0}" type="parTrans" cxnId="{16AA11FE-5F91-4441-83B0-8C6FD796D4C9}">
      <dgm:prSet/>
      <dgm:spPr/>
      <dgm:t>
        <a:bodyPr/>
        <a:lstStyle/>
        <a:p>
          <a:endParaRPr lang="es-MX"/>
        </a:p>
      </dgm:t>
    </dgm:pt>
    <dgm:pt modelId="{B63D8000-A573-4C73-A861-F3DBFCDC541C}" type="sibTrans" cxnId="{16AA11FE-5F91-4441-83B0-8C6FD796D4C9}">
      <dgm:prSet/>
      <dgm:spPr/>
      <dgm:t>
        <a:bodyPr/>
        <a:lstStyle/>
        <a:p>
          <a:endParaRPr lang="es-MX"/>
        </a:p>
      </dgm:t>
    </dgm:pt>
    <dgm:pt modelId="{FA2CC80E-BF96-4463-A25E-9869D0CFFAF2}">
      <dgm:prSet phldrT="[Texto]"/>
      <dgm:spPr/>
      <dgm:t>
        <a:bodyPr/>
        <a:lstStyle/>
        <a:p>
          <a:r>
            <a:rPr lang="es-MX" b="1" dirty="0"/>
            <a:t>Finito</a:t>
          </a:r>
          <a:endParaRPr lang="es-MX" dirty="0"/>
        </a:p>
      </dgm:t>
    </dgm:pt>
    <dgm:pt modelId="{EDC1E6A1-A0EE-4FC3-832A-9125FFCB4992}" type="parTrans" cxnId="{41AC376E-6F5F-47BE-BD6B-78415C0736D7}">
      <dgm:prSet/>
      <dgm:spPr/>
      <dgm:t>
        <a:bodyPr/>
        <a:lstStyle/>
        <a:p>
          <a:endParaRPr lang="es-MX"/>
        </a:p>
      </dgm:t>
    </dgm:pt>
    <dgm:pt modelId="{40E100A6-252B-4749-9E91-064782B44BF3}" type="sibTrans" cxnId="{41AC376E-6F5F-47BE-BD6B-78415C0736D7}">
      <dgm:prSet/>
      <dgm:spPr/>
      <dgm:t>
        <a:bodyPr/>
        <a:lstStyle/>
        <a:p>
          <a:endParaRPr lang="es-MX"/>
        </a:p>
      </dgm:t>
    </dgm:pt>
    <dgm:pt modelId="{85398017-2B88-41B5-AF06-611CEC951145}">
      <dgm:prSet phldrT="[Texto]"/>
      <dgm:spPr/>
      <dgm:t>
        <a:bodyPr/>
        <a:lstStyle/>
        <a:p>
          <a:r>
            <a:rPr lang="es-MX" dirty="0"/>
            <a:t>Terminar en un número finito de pasos. </a:t>
          </a:r>
        </a:p>
      </dgm:t>
    </dgm:pt>
    <dgm:pt modelId="{12E30EDA-5939-4612-B62F-38DD2301F1BD}" type="parTrans" cxnId="{08DBFDEC-A96B-4E79-8D99-D2348AF5D48F}">
      <dgm:prSet/>
      <dgm:spPr/>
      <dgm:t>
        <a:bodyPr/>
        <a:lstStyle/>
        <a:p>
          <a:endParaRPr lang="es-MX"/>
        </a:p>
      </dgm:t>
    </dgm:pt>
    <dgm:pt modelId="{7F919323-33E4-4340-8F3D-0EBB7D64A2FB}" type="sibTrans" cxnId="{08DBFDEC-A96B-4E79-8D99-D2348AF5D48F}">
      <dgm:prSet/>
      <dgm:spPr/>
      <dgm:t>
        <a:bodyPr/>
        <a:lstStyle/>
        <a:p>
          <a:endParaRPr lang="es-MX"/>
        </a:p>
      </dgm:t>
    </dgm:pt>
    <dgm:pt modelId="{B0E865FE-E2DF-431B-9533-EB8B01BD6FF7}" type="pres">
      <dgm:prSet presAssocID="{24BC6895-DB6D-405B-A46D-2C59B86CE1A3}" presName="Name0" presStyleCnt="0">
        <dgm:presLayoutVars>
          <dgm:dir/>
          <dgm:animLvl val="lvl"/>
          <dgm:resizeHandles/>
        </dgm:presLayoutVars>
      </dgm:prSet>
      <dgm:spPr/>
    </dgm:pt>
    <dgm:pt modelId="{7BBA319A-E720-436F-B476-4B7029269929}" type="pres">
      <dgm:prSet presAssocID="{17135526-049E-4883-9C39-611F94706327}" presName="linNode" presStyleCnt="0"/>
      <dgm:spPr/>
    </dgm:pt>
    <dgm:pt modelId="{38FE53F5-F9AD-4D30-94A9-23120C574FA1}" type="pres">
      <dgm:prSet presAssocID="{17135526-049E-4883-9C39-611F94706327}" presName="parentShp" presStyleLbl="node1" presStyleIdx="0" presStyleCnt="3">
        <dgm:presLayoutVars>
          <dgm:bulletEnabled val="1"/>
        </dgm:presLayoutVars>
      </dgm:prSet>
      <dgm:spPr/>
    </dgm:pt>
    <dgm:pt modelId="{92F2CE9F-B424-41A3-A292-E398AF2D986B}" type="pres">
      <dgm:prSet presAssocID="{17135526-049E-4883-9C39-611F94706327}" presName="childShp" presStyleLbl="bgAccFollowNode1" presStyleIdx="0" presStyleCnt="3">
        <dgm:presLayoutVars>
          <dgm:bulletEnabled val="1"/>
        </dgm:presLayoutVars>
      </dgm:prSet>
      <dgm:spPr/>
    </dgm:pt>
    <dgm:pt modelId="{F607374C-8CBB-442B-BAFD-27749767EB6A}" type="pres">
      <dgm:prSet presAssocID="{5780CAB8-A417-442F-9DA8-D31C5C215C33}" presName="spacing" presStyleCnt="0"/>
      <dgm:spPr/>
    </dgm:pt>
    <dgm:pt modelId="{984A4442-7077-493D-B164-CB29B69888FB}" type="pres">
      <dgm:prSet presAssocID="{080BC129-2DAF-4757-BF32-CC603A046E98}" presName="linNode" presStyleCnt="0"/>
      <dgm:spPr/>
    </dgm:pt>
    <dgm:pt modelId="{692EC875-2C23-462D-BC7D-E3E12B60E507}" type="pres">
      <dgm:prSet presAssocID="{080BC129-2DAF-4757-BF32-CC603A046E98}" presName="parentShp" presStyleLbl="node1" presStyleIdx="1" presStyleCnt="3">
        <dgm:presLayoutVars>
          <dgm:bulletEnabled val="1"/>
        </dgm:presLayoutVars>
      </dgm:prSet>
      <dgm:spPr/>
    </dgm:pt>
    <dgm:pt modelId="{26BBF3EA-9122-497C-971F-6B3366267942}" type="pres">
      <dgm:prSet presAssocID="{080BC129-2DAF-4757-BF32-CC603A046E98}" presName="childShp" presStyleLbl="bgAccFollowNode1" presStyleIdx="1" presStyleCnt="3">
        <dgm:presLayoutVars>
          <dgm:bulletEnabled val="1"/>
        </dgm:presLayoutVars>
      </dgm:prSet>
      <dgm:spPr/>
    </dgm:pt>
    <dgm:pt modelId="{F0FCE413-D99B-481F-B017-1B8BC6114F20}" type="pres">
      <dgm:prSet presAssocID="{1C1B28AD-A913-4858-B89C-D50999D5E79B}" presName="spacing" presStyleCnt="0"/>
      <dgm:spPr/>
    </dgm:pt>
    <dgm:pt modelId="{65FFD29E-2AE4-4CF5-961D-13219289412A}" type="pres">
      <dgm:prSet presAssocID="{FA2CC80E-BF96-4463-A25E-9869D0CFFAF2}" presName="linNode" presStyleCnt="0"/>
      <dgm:spPr/>
    </dgm:pt>
    <dgm:pt modelId="{EFCF3F27-0039-45E1-B5A5-13B00B7E7272}" type="pres">
      <dgm:prSet presAssocID="{FA2CC80E-BF96-4463-A25E-9869D0CFFAF2}" presName="parentShp" presStyleLbl="node1" presStyleIdx="2" presStyleCnt="3">
        <dgm:presLayoutVars>
          <dgm:bulletEnabled val="1"/>
        </dgm:presLayoutVars>
      </dgm:prSet>
      <dgm:spPr/>
    </dgm:pt>
    <dgm:pt modelId="{BC33CD83-298B-455B-9C1E-4025B88EB5A4}" type="pres">
      <dgm:prSet presAssocID="{FA2CC80E-BF96-4463-A25E-9869D0CFFAF2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F0E0502-828A-4C1A-8BA1-E68296FFE5D5}" type="presOf" srcId="{17135526-049E-4883-9C39-611F94706327}" destId="{38FE53F5-F9AD-4D30-94A9-23120C574FA1}" srcOrd="0" destOrd="0" presId="urn:microsoft.com/office/officeart/2005/8/layout/vList6"/>
    <dgm:cxn modelId="{44DC2818-AD62-4037-93C3-38BB9739675D}" type="presOf" srcId="{535D34F8-F56C-43FE-AA0F-F490B8001EC8}" destId="{92F2CE9F-B424-41A3-A292-E398AF2D986B}" srcOrd="0" destOrd="0" presId="urn:microsoft.com/office/officeart/2005/8/layout/vList6"/>
    <dgm:cxn modelId="{D92C3425-5EB7-4DAE-A785-B0E23DED0F3B}" type="presOf" srcId="{039DABC7-890B-4097-9A7E-477FA5FFD154}" destId="{26BBF3EA-9122-497C-971F-6B3366267942}" srcOrd="0" destOrd="0" presId="urn:microsoft.com/office/officeart/2005/8/layout/vList6"/>
    <dgm:cxn modelId="{BA9A4A2C-9705-4832-8754-C5F845438517}" type="presOf" srcId="{080BC129-2DAF-4757-BF32-CC603A046E98}" destId="{692EC875-2C23-462D-BC7D-E3E12B60E507}" srcOrd="0" destOrd="0" presId="urn:microsoft.com/office/officeart/2005/8/layout/vList6"/>
    <dgm:cxn modelId="{41AC376E-6F5F-47BE-BD6B-78415C0736D7}" srcId="{24BC6895-DB6D-405B-A46D-2C59B86CE1A3}" destId="{FA2CC80E-BF96-4463-A25E-9869D0CFFAF2}" srcOrd="2" destOrd="0" parTransId="{EDC1E6A1-A0EE-4FC3-832A-9125FFCB4992}" sibTransId="{40E100A6-252B-4749-9E91-064782B44BF3}"/>
    <dgm:cxn modelId="{D6D4DE52-F12C-4247-9457-2836F53C5474}" srcId="{17135526-049E-4883-9C39-611F94706327}" destId="{535D34F8-F56C-43FE-AA0F-F490B8001EC8}" srcOrd="0" destOrd="0" parTransId="{C8F80A39-8A30-4EA9-99B4-62C9C7723F9A}" sibTransId="{DA020D9C-3F44-4572-8024-50ED42D18CA2}"/>
    <dgm:cxn modelId="{12ABE072-C5F6-4D8E-B435-A2C41F82DA43}" type="presOf" srcId="{FA2CC80E-BF96-4463-A25E-9869D0CFFAF2}" destId="{EFCF3F27-0039-45E1-B5A5-13B00B7E7272}" srcOrd="0" destOrd="0" presId="urn:microsoft.com/office/officeart/2005/8/layout/vList6"/>
    <dgm:cxn modelId="{45984992-76D3-4ADF-A691-56FE26248B36}" srcId="{24BC6895-DB6D-405B-A46D-2C59B86CE1A3}" destId="{080BC129-2DAF-4757-BF32-CC603A046E98}" srcOrd="1" destOrd="0" parTransId="{F3043587-E37F-4C80-B6C9-34AE1883248C}" sibTransId="{1C1B28AD-A913-4858-B89C-D50999D5E79B}"/>
    <dgm:cxn modelId="{1F4CBCAB-F169-47E3-8D72-9E8EE5A9E851}" type="presOf" srcId="{85398017-2B88-41B5-AF06-611CEC951145}" destId="{BC33CD83-298B-455B-9C1E-4025B88EB5A4}" srcOrd="0" destOrd="0" presId="urn:microsoft.com/office/officeart/2005/8/layout/vList6"/>
    <dgm:cxn modelId="{08DBFDEC-A96B-4E79-8D99-D2348AF5D48F}" srcId="{FA2CC80E-BF96-4463-A25E-9869D0CFFAF2}" destId="{85398017-2B88-41B5-AF06-611CEC951145}" srcOrd="0" destOrd="0" parTransId="{12E30EDA-5939-4612-B62F-38DD2301F1BD}" sibTransId="{7F919323-33E4-4340-8F3D-0EBB7D64A2FB}"/>
    <dgm:cxn modelId="{A76FBDF4-872A-492F-86A4-7DA2D19ECCC8}" type="presOf" srcId="{24BC6895-DB6D-405B-A46D-2C59B86CE1A3}" destId="{B0E865FE-E2DF-431B-9533-EB8B01BD6FF7}" srcOrd="0" destOrd="0" presId="urn:microsoft.com/office/officeart/2005/8/layout/vList6"/>
    <dgm:cxn modelId="{75081FF9-8A0F-408B-89A6-EC3628B614C8}" srcId="{24BC6895-DB6D-405B-A46D-2C59B86CE1A3}" destId="{17135526-049E-4883-9C39-611F94706327}" srcOrd="0" destOrd="0" parTransId="{724788EC-5A45-4525-9913-A1FF983F49E5}" sibTransId="{5780CAB8-A417-442F-9DA8-D31C5C215C33}"/>
    <dgm:cxn modelId="{16AA11FE-5F91-4441-83B0-8C6FD796D4C9}" srcId="{080BC129-2DAF-4757-BF32-CC603A046E98}" destId="{039DABC7-890B-4097-9A7E-477FA5FFD154}" srcOrd="0" destOrd="0" parTransId="{957FF22C-4027-4165-AF6F-5AC56223E9C0}" sibTransId="{B63D8000-A573-4C73-A861-F3DBFCDC541C}"/>
    <dgm:cxn modelId="{B5B3F087-EAFE-4F3E-A5D6-19842D50B04D}" type="presParOf" srcId="{B0E865FE-E2DF-431B-9533-EB8B01BD6FF7}" destId="{7BBA319A-E720-436F-B476-4B7029269929}" srcOrd="0" destOrd="0" presId="urn:microsoft.com/office/officeart/2005/8/layout/vList6"/>
    <dgm:cxn modelId="{F41ABB26-544B-4767-81B3-B061AC8815FC}" type="presParOf" srcId="{7BBA319A-E720-436F-B476-4B7029269929}" destId="{38FE53F5-F9AD-4D30-94A9-23120C574FA1}" srcOrd="0" destOrd="0" presId="urn:microsoft.com/office/officeart/2005/8/layout/vList6"/>
    <dgm:cxn modelId="{485CC7D3-1FB5-4D61-9D61-110A72CD6E00}" type="presParOf" srcId="{7BBA319A-E720-436F-B476-4B7029269929}" destId="{92F2CE9F-B424-41A3-A292-E398AF2D986B}" srcOrd="1" destOrd="0" presId="urn:microsoft.com/office/officeart/2005/8/layout/vList6"/>
    <dgm:cxn modelId="{31AA5E20-871A-41AF-84B1-CE8AE07776F0}" type="presParOf" srcId="{B0E865FE-E2DF-431B-9533-EB8B01BD6FF7}" destId="{F607374C-8CBB-442B-BAFD-27749767EB6A}" srcOrd="1" destOrd="0" presId="urn:microsoft.com/office/officeart/2005/8/layout/vList6"/>
    <dgm:cxn modelId="{0A031035-906D-4C8D-A295-161E39A7A909}" type="presParOf" srcId="{B0E865FE-E2DF-431B-9533-EB8B01BD6FF7}" destId="{984A4442-7077-493D-B164-CB29B69888FB}" srcOrd="2" destOrd="0" presId="urn:microsoft.com/office/officeart/2005/8/layout/vList6"/>
    <dgm:cxn modelId="{EFB3594A-2101-4D1C-8BB3-6E0E5B5A4575}" type="presParOf" srcId="{984A4442-7077-493D-B164-CB29B69888FB}" destId="{692EC875-2C23-462D-BC7D-E3E12B60E507}" srcOrd="0" destOrd="0" presId="urn:microsoft.com/office/officeart/2005/8/layout/vList6"/>
    <dgm:cxn modelId="{BA91AA2E-15A9-4C84-87E3-E77AD4A40B80}" type="presParOf" srcId="{984A4442-7077-493D-B164-CB29B69888FB}" destId="{26BBF3EA-9122-497C-971F-6B3366267942}" srcOrd="1" destOrd="0" presId="urn:microsoft.com/office/officeart/2005/8/layout/vList6"/>
    <dgm:cxn modelId="{DBCB966B-6EDC-45BA-8646-BB28BFD396DE}" type="presParOf" srcId="{B0E865FE-E2DF-431B-9533-EB8B01BD6FF7}" destId="{F0FCE413-D99B-481F-B017-1B8BC6114F20}" srcOrd="3" destOrd="0" presId="urn:microsoft.com/office/officeart/2005/8/layout/vList6"/>
    <dgm:cxn modelId="{B32C5397-699E-4DF4-9F91-3BE78364C856}" type="presParOf" srcId="{B0E865FE-E2DF-431B-9533-EB8B01BD6FF7}" destId="{65FFD29E-2AE4-4CF5-961D-13219289412A}" srcOrd="4" destOrd="0" presId="urn:microsoft.com/office/officeart/2005/8/layout/vList6"/>
    <dgm:cxn modelId="{32A7B0AE-DD3D-4D10-9D3A-DBBD20FDB740}" type="presParOf" srcId="{65FFD29E-2AE4-4CF5-961D-13219289412A}" destId="{EFCF3F27-0039-45E1-B5A5-13B00B7E7272}" srcOrd="0" destOrd="0" presId="urn:microsoft.com/office/officeart/2005/8/layout/vList6"/>
    <dgm:cxn modelId="{4593A836-D984-4ECA-BB0C-B4F3C31A638F}" type="presParOf" srcId="{65FFD29E-2AE4-4CF5-961D-13219289412A}" destId="{BC33CD83-298B-455B-9C1E-4025B88EB5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793BA-1C5F-4C62-88C9-448C914573D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CB8BEF4-69CE-41B5-A90A-4F9A6F5C5015}">
      <dgm:prSet phldrT="[Texto]"/>
      <dgm:spPr/>
      <dgm:t>
        <a:bodyPr/>
        <a:lstStyle/>
        <a:p>
          <a:r>
            <a:rPr lang="es-MX" dirty="0"/>
            <a:t>Pseudocódigo</a:t>
          </a:r>
        </a:p>
      </dgm:t>
    </dgm:pt>
    <dgm:pt modelId="{6EE2D5D7-AE85-4A0A-AD78-A92CEF9359C2}" type="parTrans" cxnId="{8A7D1002-2F9E-4117-98ED-5B2F8093EA8D}">
      <dgm:prSet/>
      <dgm:spPr/>
      <dgm:t>
        <a:bodyPr/>
        <a:lstStyle/>
        <a:p>
          <a:endParaRPr lang="es-MX"/>
        </a:p>
      </dgm:t>
    </dgm:pt>
    <dgm:pt modelId="{BC084829-23B4-46DF-9BF5-AA598F45E5D7}" type="sibTrans" cxnId="{8A7D1002-2F9E-4117-98ED-5B2F8093EA8D}">
      <dgm:prSet/>
      <dgm:spPr/>
      <dgm:t>
        <a:bodyPr/>
        <a:lstStyle/>
        <a:p>
          <a:endParaRPr lang="es-MX"/>
        </a:p>
      </dgm:t>
    </dgm:pt>
    <dgm:pt modelId="{9CFF97AC-0A2D-487E-96FF-EF4C013AE909}">
      <dgm:prSet phldrT="[Texto]"/>
      <dgm:spPr/>
      <dgm:t>
        <a:bodyPr/>
        <a:lstStyle/>
        <a:p>
          <a:r>
            <a:rPr lang="es-MX" dirty="0"/>
            <a:t>Nació como un lenguaje similar al inglés y era un medio para representar las estructuras de control de </a:t>
          </a:r>
          <a:r>
            <a:rPr lang="es-MX" b="1" dirty="0">
              <a:solidFill>
                <a:srgbClr val="FF0000"/>
              </a:solidFill>
            </a:rPr>
            <a:t>programación estructurada</a:t>
          </a:r>
        </a:p>
      </dgm:t>
    </dgm:pt>
    <dgm:pt modelId="{FD15D96C-781A-465D-8520-DE63B4E0C7E3}" type="parTrans" cxnId="{0340B827-F317-46A9-AB24-7AA47EE0D0E3}">
      <dgm:prSet/>
      <dgm:spPr/>
      <dgm:t>
        <a:bodyPr/>
        <a:lstStyle/>
        <a:p>
          <a:endParaRPr lang="es-MX"/>
        </a:p>
      </dgm:t>
    </dgm:pt>
    <dgm:pt modelId="{6080C518-3429-4D5C-9DCB-464608EDF058}" type="sibTrans" cxnId="{0340B827-F317-46A9-AB24-7AA47EE0D0E3}">
      <dgm:prSet/>
      <dgm:spPr/>
      <dgm:t>
        <a:bodyPr/>
        <a:lstStyle/>
        <a:p>
          <a:endParaRPr lang="es-MX"/>
        </a:p>
      </dgm:t>
    </dgm:pt>
    <dgm:pt modelId="{C1FBECD2-24DA-4D14-87E0-E10A85740052}">
      <dgm:prSet phldrT="[Texto]"/>
      <dgm:spPr/>
      <dgm:t>
        <a:bodyPr/>
        <a:lstStyle/>
        <a:p>
          <a:r>
            <a:rPr lang="en-US" b="1" dirty="0"/>
            <a:t>La </a:t>
          </a:r>
          <a:r>
            <a:rPr lang="en-US" b="1" dirty="0" err="1"/>
            <a:t>programación</a:t>
          </a:r>
          <a:r>
            <a:rPr lang="en-US" b="1" dirty="0"/>
            <a:t> </a:t>
          </a:r>
          <a:r>
            <a:rPr lang="en-US" b="1" dirty="0" err="1"/>
            <a:t>estructurada</a:t>
          </a:r>
          <a:endParaRPr lang="es-MX" b="1" dirty="0">
            <a:solidFill>
              <a:srgbClr val="FF0000"/>
            </a:solidFill>
          </a:endParaRPr>
        </a:p>
      </dgm:t>
    </dgm:pt>
    <dgm:pt modelId="{634D999F-193E-4838-A19A-A374AC3964CA}" type="parTrans" cxnId="{B3D465E0-E066-4A17-85D8-503E4A25858D}">
      <dgm:prSet/>
      <dgm:spPr/>
    </dgm:pt>
    <dgm:pt modelId="{32DCFA08-839D-4F3C-BF1F-33A2A32D554B}" type="sibTrans" cxnId="{B3D465E0-E066-4A17-85D8-503E4A25858D}">
      <dgm:prSet/>
      <dgm:spPr/>
    </dgm:pt>
    <dgm:pt modelId="{588C35CA-D69C-4842-BFDC-DF9776F10BEF}">
      <dgm:prSet phldrT="[Texto]"/>
      <dgm:spPr/>
      <dgm:t>
        <a:bodyPr/>
        <a:lstStyle/>
        <a:p>
          <a:r>
            <a:rPr lang="en-US"/>
            <a:t>es un conjunto de técnicas y métodos para diseñar y escribir programas utilizando un método científico y no solamente el método prueba error.</a:t>
          </a:r>
          <a:endParaRPr lang="es-MX" b="1" dirty="0">
            <a:solidFill>
              <a:srgbClr val="FF0000"/>
            </a:solidFill>
          </a:endParaRPr>
        </a:p>
      </dgm:t>
    </dgm:pt>
    <dgm:pt modelId="{043816FF-593F-410D-8341-B37E39C5AC9A}" type="parTrans" cxnId="{1A7888C6-0620-4103-8EAD-26F3377B77AC}">
      <dgm:prSet/>
      <dgm:spPr/>
    </dgm:pt>
    <dgm:pt modelId="{C5F21E12-6503-45EF-B891-BD162E3F38EE}" type="sibTrans" cxnId="{1A7888C6-0620-4103-8EAD-26F3377B77AC}">
      <dgm:prSet/>
      <dgm:spPr/>
    </dgm:pt>
    <dgm:pt modelId="{46894759-F881-4FD3-A06C-955264DA3BE1}" type="pres">
      <dgm:prSet presAssocID="{78B793BA-1C5F-4C62-88C9-448C914573D2}" presName="Name0" presStyleCnt="0">
        <dgm:presLayoutVars>
          <dgm:dir/>
          <dgm:animLvl val="lvl"/>
          <dgm:resizeHandles val="exact"/>
        </dgm:presLayoutVars>
      </dgm:prSet>
      <dgm:spPr/>
    </dgm:pt>
    <dgm:pt modelId="{C9969FD5-FF38-40B7-9F59-A6147AD5801C}" type="pres">
      <dgm:prSet presAssocID="{FCB8BEF4-69CE-41B5-A90A-4F9A6F5C5015}" presName="linNode" presStyleCnt="0"/>
      <dgm:spPr/>
    </dgm:pt>
    <dgm:pt modelId="{2A395487-28C8-482B-A860-B18685EC78C0}" type="pres">
      <dgm:prSet presAssocID="{FCB8BEF4-69CE-41B5-A90A-4F9A6F5C501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27DD1A0-5828-48F5-A354-487BE3A3BA53}" type="pres">
      <dgm:prSet presAssocID="{FCB8BEF4-69CE-41B5-A90A-4F9A6F5C5015}" presName="descendantText" presStyleLbl="alignAccFollowNode1" presStyleIdx="0" presStyleCnt="2">
        <dgm:presLayoutVars>
          <dgm:bulletEnabled val="1"/>
        </dgm:presLayoutVars>
      </dgm:prSet>
      <dgm:spPr/>
    </dgm:pt>
    <dgm:pt modelId="{5E56D534-A6B8-4AAF-9AA6-219FFC6380C7}" type="pres">
      <dgm:prSet presAssocID="{BC084829-23B4-46DF-9BF5-AA598F45E5D7}" presName="sp" presStyleCnt="0"/>
      <dgm:spPr/>
    </dgm:pt>
    <dgm:pt modelId="{1B73E5D7-C42B-4B90-A531-98ACDD0B498A}" type="pres">
      <dgm:prSet presAssocID="{C1FBECD2-24DA-4D14-87E0-E10A85740052}" presName="linNode" presStyleCnt="0"/>
      <dgm:spPr/>
    </dgm:pt>
    <dgm:pt modelId="{6E69D3C8-AE4B-4BDA-B4CE-6325D865840C}" type="pres">
      <dgm:prSet presAssocID="{C1FBECD2-24DA-4D14-87E0-E10A8574005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64E9884-361C-4B77-8D6C-6715F3C9D734}" type="pres">
      <dgm:prSet presAssocID="{C1FBECD2-24DA-4D14-87E0-E10A8574005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A7D1002-2F9E-4117-98ED-5B2F8093EA8D}" srcId="{78B793BA-1C5F-4C62-88C9-448C914573D2}" destId="{FCB8BEF4-69CE-41B5-A90A-4F9A6F5C5015}" srcOrd="0" destOrd="0" parTransId="{6EE2D5D7-AE85-4A0A-AD78-A92CEF9359C2}" sibTransId="{BC084829-23B4-46DF-9BF5-AA598F45E5D7}"/>
    <dgm:cxn modelId="{45ED4505-EE17-45FB-AD16-2E73AE8FA381}" type="presOf" srcId="{588C35CA-D69C-4842-BFDC-DF9776F10BEF}" destId="{A64E9884-361C-4B77-8D6C-6715F3C9D734}" srcOrd="0" destOrd="0" presId="urn:microsoft.com/office/officeart/2005/8/layout/vList5"/>
    <dgm:cxn modelId="{0340B827-F317-46A9-AB24-7AA47EE0D0E3}" srcId="{FCB8BEF4-69CE-41B5-A90A-4F9A6F5C5015}" destId="{9CFF97AC-0A2D-487E-96FF-EF4C013AE909}" srcOrd="0" destOrd="0" parTransId="{FD15D96C-781A-465D-8520-DE63B4E0C7E3}" sibTransId="{6080C518-3429-4D5C-9DCB-464608EDF058}"/>
    <dgm:cxn modelId="{2FE76252-1866-4196-9984-BAC814A82D35}" type="presOf" srcId="{9CFF97AC-0A2D-487E-96FF-EF4C013AE909}" destId="{827DD1A0-5828-48F5-A354-487BE3A3BA53}" srcOrd="0" destOrd="0" presId="urn:microsoft.com/office/officeart/2005/8/layout/vList5"/>
    <dgm:cxn modelId="{BF531B58-2B25-4BF9-8F7B-A2D127E48F87}" type="presOf" srcId="{78B793BA-1C5F-4C62-88C9-448C914573D2}" destId="{46894759-F881-4FD3-A06C-955264DA3BE1}" srcOrd="0" destOrd="0" presId="urn:microsoft.com/office/officeart/2005/8/layout/vList5"/>
    <dgm:cxn modelId="{9D5CCF93-B345-4299-B108-487C6AC5457D}" type="presOf" srcId="{C1FBECD2-24DA-4D14-87E0-E10A85740052}" destId="{6E69D3C8-AE4B-4BDA-B4CE-6325D865840C}" srcOrd="0" destOrd="0" presId="urn:microsoft.com/office/officeart/2005/8/layout/vList5"/>
    <dgm:cxn modelId="{5A059A9F-7C1E-4070-B832-9E99733A00C7}" type="presOf" srcId="{FCB8BEF4-69CE-41B5-A90A-4F9A6F5C5015}" destId="{2A395487-28C8-482B-A860-B18685EC78C0}" srcOrd="0" destOrd="0" presId="urn:microsoft.com/office/officeart/2005/8/layout/vList5"/>
    <dgm:cxn modelId="{1A7888C6-0620-4103-8EAD-26F3377B77AC}" srcId="{C1FBECD2-24DA-4D14-87E0-E10A85740052}" destId="{588C35CA-D69C-4842-BFDC-DF9776F10BEF}" srcOrd="0" destOrd="0" parTransId="{043816FF-593F-410D-8341-B37E39C5AC9A}" sibTransId="{C5F21E12-6503-45EF-B891-BD162E3F38EE}"/>
    <dgm:cxn modelId="{B3D465E0-E066-4A17-85D8-503E4A25858D}" srcId="{78B793BA-1C5F-4C62-88C9-448C914573D2}" destId="{C1FBECD2-24DA-4D14-87E0-E10A85740052}" srcOrd="1" destOrd="0" parTransId="{634D999F-193E-4838-A19A-A374AC3964CA}" sibTransId="{32DCFA08-839D-4F3C-BF1F-33A2A32D554B}"/>
    <dgm:cxn modelId="{9FD21F74-63D4-4BA9-AE8D-9B4975641720}" type="presParOf" srcId="{46894759-F881-4FD3-A06C-955264DA3BE1}" destId="{C9969FD5-FF38-40B7-9F59-A6147AD5801C}" srcOrd="0" destOrd="0" presId="urn:microsoft.com/office/officeart/2005/8/layout/vList5"/>
    <dgm:cxn modelId="{C2EB32E2-2A1C-40A4-83A7-75BEB1B25A20}" type="presParOf" srcId="{C9969FD5-FF38-40B7-9F59-A6147AD5801C}" destId="{2A395487-28C8-482B-A860-B18685EC78C0}" srcOrd="0" destOrd="0" presId="urn:microsoft.com/office/officeart/2005/8/layout/vList5"/>
    <dgm:cxn modelId="{A65C832A-3C31-4633-B504-5A12296FB348}" type="presParOf" srcId="{C9969FD5-FF38-40B7-9F59-A6147AD5801C}" destId="{827DD1A0-5828-48F5-A354-487BE3A3BA53}" srcOrd="1" destOrd="0" presId="urn:microsoft.com/office/officeart/2005/8/layout/vList5"/>
    <dgm:cxn modelId="{775752E6-8E61-4B6A-9033-A10A54B65416}" type="presParOf" srcId="{46894759-F881-4FD3-A06C-955264DA3BE1}" destId="{5E56D534-A6B8-4AAF-9AA6-219FFC6380C7}" srcOrd="1" destOrd="0" presId="urn:microsoft.com/office/officeart/2005/8/layout/vList5"/>
    <dgm:cxn modelId="{AAB9F0EC-2B83-4AC6-ACA2-442DFDAAFD04}" type="presParOf" srcId="{46894759-F881-4FD3-A06C-955264DA3BE1}" destId="{1B73E5D7-C42B-4B90-A531-98ACDD0B498A}" srcOrd="2" destOrd="0" presId="urn:microsoft.com/office/officeart/2005/8/layout/vList5"/>
    <dgm:cxn modelId="{52EC957D-FB5C-4C54-AE30-7D3F499F6377}" type="presParOf" srcId="{1B73E5D7-C42B-4B90-A531-98ACDD0B498A}" destId="{6E69D3C8-AE4B-4BDA-B4CE-6325D865840C}" srcOrd="0" destOrd="0" presId="urn:microsoft.com/office/officeart/2005/8/layout/vList5"/>
    <dgm:cxn modelId="{0203CB82-1B0E-47CE-AC80-8BCC883BA70D}" type="presParOf" srcId="{1B73E5D7-C42B-4B90-A531-98ACDD0B498A}" destId="{A64E9884-361C-4B77-8D6C-6715F3C9D7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C85D8-03A7-45BD-AE35-8AEBB8553EA5}" type="doc">
      <dgm:prSet loTypeId="urn:microsoft.com/office/officeart/2005/8/layout/default#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AR"/>
        </a:p>
      </dgm:t>
    </dgm:pt>
    <dgm:pt modelId="{32C32E71-7210-4A71-8AE5-1B0F0DC89D7C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400" b="1" kern="12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rPr>
            <a:t>Nació como un lenguaje similar al inglés y era un medio para representar las estructuras de control de Programación Estructurada</a:t>
          </a:r>
        </a:p>
      </dgm:t>
    </dgm:pt>
    <dgm:pt modelId="{0F674D28-27F9-47F9-80F6-9BCA6ABEFCBE}" type="parTrans" cxnId="{7BDF3A48-7A89-4C26-BD30-4BB090A363EF}">
      <dgm:prSet/>
      <dgm:spPr/>
      <dgm:t>
        <a:bodyPr/>
        <a:lstStyle/>
        <a:p>
          <a:endParaRPr lang="es-AR"/>
        </a:p>
      </dgm:t>
    </dgm:pt>
    <dgm:pt modelId="{4122800B-EB9D-493F-9FC4-B162A5A531BA}" type="sibTrans" cxnId="{7BDF3A48-7A89-4C26-BD30-4BB090A363EF}">
      <dgm:prSet/>
      <dgm:spPr/>
      <dgm:t>
        <a:bodyPr/>
        <a:lstStyle/>
        <a:p>
          <a:endParaRPr lang="es-AR"/>
        </a:p>
      </dgm:t>
    </dgm:pt>
    <dgm:pt modelId="{89A8B7E6-B104-426B-8D54-8322378B3FD5}" type="pres">
      <dgm:prSet presAssocID="{6D2C85D8-03A7-45BD-AE35-8AEBB8553EA5}" presName="diagram" presStyleCnt="0">
        <dgm:presLayoutVars>
          <dgm:dir/>
          <dgm:resizeHandles val="exact"/>
        </dgm:presLayoutVars>
      </dgm:prSet>
      <dgm:spPr/>
    </dgm:pt>
    <dgm:pt modelId="{5D2FD071-BB34-4A9A-801F-62325979AD1F}" type="pres">
      <dgm:prSet presAssocID="{32C32E71-7210-4A71-8AE5-1B0F0DC89D7C}" presName="node" presStyleLbl="node1" presStyleIdx="0" presStyleCnt="1" custScaleX="250980" custLinFactNeighborX="1832" custLinFactNeighborY="19986">
        <dgm:presLayoutVars>
          <dgm:bulletEnabled val="1"/>
        </dgm:presLayoutVars>
      </dgm:prSet>
      <dgm:spPr/>
    </dgm:pt>
  </dgm:ptLst>
  <dgm:cxnLst>
    <dgm:cxn modelId="{D13B5862-7F67-44A6-A181-73CBA581702E}" type="presOf" srcId="{32C32E71-7210-4A71-8AE5-1B0F0DC89D7C}" destId="{5D2FD071-BB34-4A9A-801F-62325979AD1F}" srcOrd="0" destOrd="0" presId="urn:microsoft.com/office/officeart/2005/8/layout/default#3"/>
    <dgm:cxn modelId="{7BDF3A48-7A89-4C26-BD30-4BB090A363EF}" srcId="{6D2C85D8-03A7-45BD-AE35-8AEBB8553EA5}" destId="{32C32E71-7210-4A71-8AE5-1B0F0DC89D7C}" srcOrd="0" destOrd="0" parTransId="{0F674D28-27F9-47F9-80F6-9BCA6ABEFCBE}" sibTransId="{4122800B-EB9D-493F-9FC4-B162A5A531BA}"/>
    <dgm:cxn modelId="{78578E6A-CBED-44CC-BB12-D325706A73DF}" type="presOf" srcId="{6D2C85D8-03A7-45BD-AE35-8AEBB8553EA5}" destId="{89A8B7E6-B104-426B-8D54-8322378B3FD5}" srcOrd="0" destOrd="0" presId="urn:microsoft.com/office/officeart/2005/8/layout/default#3"/>
    <dgm:cxn modelId="{2A12A3C0-AA40-42D2-B676-1DE8ABA2C0C2}" type="presParOf" srcId="{89A8B7E6-B104-426B-8D54-8322378B3FD5}" destId="{5D2FD071-BB34-4A9A-801F-62325979AD1F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EC127-46D4-41FA-A01A-9B3AED2ADB01}" type="doc">
      <dgm:prSet loTypeId="urn:microsoft.com/office/officeart/2005/8/layout/bList2#1" loCatId="list" qsTypeId="urn:microsoft.com/office/officeart/2005/8/quickstyle/simple1" qsCatId="simple" csTypeId="urn:microsoft.com/office/officeart/2005/8/colors/accent3_2" csCatId="accent3" phldr="1"/>
      <dgm:spPr/>
    </dgm:pt>
    <dgm:pt modelId="{8D11EC7A-59FD-47BC-9143-F6CA8F677BA9}">
      <dgm:prSet phldrT="[Texto]" custT="1"/>
      <dgm:spPr/>
      <dgm:t>
        <a:bodyPr/>
        <a:lstStyle/>
        <a:p>
          <a:r>
            <a:rPr lang="es-AR" sz="2000" b="1" dirty="0">
              <a:solidFill>
                <a:schemeClr val="bg1"/>
              </a:solidFill>
              <a:latin typeface="+mj-lt"/>
            </a:rPr>
            <a:t>Numéricos</a:t>
          </a:r>
          <a:endParaRPr lang="es-AR" sz="1800" b="1" dirty="0">
            <a:solidFill>
              <a:schemeClr val="bg1"/>
            </a:solidFill>
            <a:latin typeface="+mj-lt"/>
          </a:endParaRPr>
        </a:p>
      </dgm:t>
    </dgm:pt>
    <dgm:pt modelId="{9C553298-1A0A-4D52-AB48-A61F17938117}" type="parTrans" cxnId="{4758F38C-3662-4FB9-9E53-428974E3E3B0}">
      <dgm:prSet/>
      <dgm:spPr/>
      <dgm:t>
        <a:bodyPr/>
        <a:lstStyle/>
        <a:p>
          <a:endParaRPr lang="es-AR"/>
        </a:p>
      </dgm:t>
    </dgm:pt>
    <dgm:pt modelId="{F37E073C-E8FB-46CD-8DAC-B083B0CB9A0A}" type="sibTrans" cxnId="{4758F38C-3662-4FB9-9E53-428974E3E3B0}">
      <dgm:prSet/>
      <dgm:spPr/>
      <dgm:t>
        <a:bodyPr/>
        <a:lstStyle/>
        <a:p>
          <a:endParaRPr lang="es-AR"/>
        </a:p>
      </dgm:t>
    </dgm:pt>
    <dgm:pt modelId="{E342CF74-4707-41A0-BB4E-0C9FA55F2E98}">
      <dgm:prSet phldrT="[Texto]" custT="1"/>
      <dgm:spPr/>
      <dgm:t>
        <a:bodyPr/>
        <a:lstStyle/>
        <a:p>
          <a:r>
            <a:rPr lang="es-AR" sz="1800" b="1" dirty="0">
              <a:solidFill>
                <a:schemeClr val="bg1"/>
              </a:solidFill>
              <a:latin typeface="+mj-lt"/>
            </a:rPr>
            <a:t>Alfanuméricos</a:t>
          </a:r>
          <a:endParaRPr lang="es-AR" sz="2000" b="1" dirty="0">
            <a:solidFill>
              <a:schemeClr val="bg1"/>
            </a:solidFill>
            <a:latin typeface="+mj-lt"/>
          </a:endParaRPr>
        </a:p>
      </dgm:t>
    </dgm:pt>
    <dgm:pt modelId="{953BA9FD-6906-4071-AF48-4D0CAD7710F2}" type="parTrans" cxnId="{F33F674E-236A-4982-BFEF-BDD3035D5ADE}">
      <dgm:prSet/>
      <dgm:spPr/>
      <dgm:t>
        <a:bodyPr/>
        <a:lstStyle/>
        <a:p>
          <a:endParaRPr lang="es-AR"/>
        </a:p>
      </dgm:t>
    </dgm:pt>
    <dgm:pt modelId="{A7379C6D-43D4-494B-9D39-219BACDE64F7}" type="sibTrans" cxnId="{F33F674E-236A-4982-BFEF-BDD3035D5ADE}">
      <dgm:prSet/>
      <dgm:spPr/>
      <dgm:t>
        <a:bodyPr/>
        <a:lstStyle/>
        <a:p>
          <a:endParaRPr lang="es-AR"/>
        </a:p>
      </dgm:t>
    </dgm:pt>
    <dgm:pt modelId="{5DCD8FB4-BE7B-4156-B7A4-8C625715005C}">
      <dgm:prSet phldrT="[Texto]" custT="1"/>
      <dgm:spPr/>
      <dgm:t>
        <a:bodyPr/>
        <a:lstStyle/>
        <a:p>
          <a:r>
            <a:rPr lang="es-AR" sz="2000" b="1" dirty="0">
              <a:solidFill>
                <a:schemeClr val="bg1"/>
              </a:solidFill>
              <a:latin typeface="+mj-lt"/>
            </a:rPr>
            <a:t>Lógicos</a:t>
          </a:r>
        </a:p>
      </dgm:t>
    </dgm:pt>
    <dgm:pt modelId="{465464B9-0A2F-4BDA-9972-46AA6CC77C95}" type="parTrans" cxnId="{5BA8F14A-1E6C-471B-9397-C32CA8AEC8FE}">
      <dgm:prSet/>
      <dgm:spPr/>
      <dgm:t>
        <a:bodyPr/>
        <a:lstStyle/>
        <a:p>
          <a:endParaRPr lang="es-AR"/>
        </a:p>
      </dgm:t>
    </dgm:pt>
    <dgm:pt modelId="{5687FD62-1601-4EB1-9F6D-0151418EF7A2}" type="sibTrans" cxnId="{5BA8F14A-1E6C-471B-9397-C32CA8AEC8FE}">
      <dgm:prSet/>
      <dgm:spPr/>
      <dgm:t>
        <a:bodyPr/>
        <a:lstStyle/>
        <a:p>
          <a:endParaRPr lang="es-AR"/>
        </a:p>
      </dgm:t>
    </dgm:pt>
    <dgm:pt modelId="{63C818F8-0083-4A74-BF8F-0D211B95AD63}">
      <dgm:prSet custT="1"/>
      <dgm:spPr/>
      <dgm:t>
        <a:bodyPr/>
        <a:lstStyle/>
        <a:p>
          <a:r>
            <a:rPr lang="es-AR" sz="2400" b="1" kern="1200" spc="-1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rPr>
            <a:t>Representan una cantidad o valor determinado</a:t>
          </a:r>
        </a:p>
      </dgm:t>
    </dgm:pt>
    <dgm:pt modelId="{8DE142BB-2925-48ED-9AF6-60C60E73518F}" type="parTrans" cxnId="{F830E78B-4309-451A-8F60-4A3000074AAF}">
      <dgm:prSet/>
      <dgm:spPr/>
      <dgm:t>
        <a:bodyPr/>
        <a:lstStyle/>
        <a:p>
          <a:endParaRPr lang="es-AR"/>
        </a:p>
      </dgm:t>
    </dgm:pt>
    <dgm:pt modelId="{440E43D1-22EA-4957-A57D-168075EEAE19}" type="sibTrans" cxnId="{F830E78B-4309-451A-8F60-4A3000074AAF}">
      <dgm:prSet/>
      <dgm:spPr/>
      <dgm:t>
        <a:bodyPr/>
        <a:lstStyle/>
        <a:p>
          <a:endParaRPr lang="es-AR"/>
        </a:p>
      </dgm:t>
    </dgm:pt>
    <dgm:pt modelId="{FFD85E69-32C2-4AEA-8C73-4A07CC87D93E}">
      <dgm:prSet custT="1"/>
      <dgm:spPr/>
      <dgm:t>
        <a:bodyPr/>
        <a:lstStyle/>
        <a:p>
          <a:r>
            <a:rPr lang="es-AR" sz="2400" b="1" kern="1200" spc="-1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rPr>
            <a:t>Representan información textual</a:t>
          </a:r>
        </a:p>
      </dgm:t>
    </dgm:pt>
    <dgm:pt modelId="{1E4B7319-209D-4F2B-8CD7-0006B8D657F6}" type="parTrans" cxnId="{23396120-C1A4-4B9D-87C6-C0334FA0CE95}">
      <dgm:prSet/>
      <dgm:spPr/>
      <dgm:t>
        <a:bodyPr/>
        <a:lstStyle/>
        <a:p>
          <a:endParaRPr lang="es-AR"/>
        </a:p>
      </dgm:t>
    </dgm:pt>
    <dgm:pt modelId="{8B149B51-EF49-4D75-86C8-49221FD994CD}" type="sibTrans" cxnId="{23396120-C1A4-4B9D-87C6-C0334FA0CE95}">
      <dgm:prSet/>
      <dgm:spPr/>
      <dgm:t>
        <a:bodyPr/>
        <a:lstStyle/>
        <a:p>
          <a:endParaRPr lang="es-AR"/>
        </a:p>
      </dgm:t>
    </dgm:pt>
    <dgm:pt modelId="{F92DEF70-7A85-4CB2-91A5-43BB2D915717}">
      <dgm:prSet custT="1"/>
      <dgm:spPr/>
      <dgm:t>
        <a:bodyPr/>
        <a:lstStyle/>
        <a:p>
          <a:r>
            <a:rPr lang="es-AR" sz="2400" b="1" kern="1200" spc="-1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rPr>
            <a:t>Es aquel dato que puede tomar uno de 2 valores posibles </a:t>
          </a:r>
        </a:p>
      </dgm:t>
    </dgm:pt>
    <dgm:pt modelId="{D24B697D-16CC-4CBF-8AAE-CA63593CD5D8}" type="parTrans" cxnId="{F77FDBF9-0797-48FD-86BA-B6F061D66417}">
      <dgm:prSet/>
      <dgm:spPr/>
      <dgm:t>
        <a:bodyPr/>
        <a:lstStyle/>
        <a:p>
          <a:endParaRPr lang="es-AR"/>
        </a:p>
      </dgm:t>
    </dgm:pt>
    <dgm:pt modelId="{F21656A5-D6BF-47F9-8406-671234A6AA71}" type="sibTrans" cxnId="{F77FDBF9-0797-48FD-86BA-B6F061D66417}">
      <dgm:prSet/>
      <dgm:spPr/>
      <dgm:t>
        <a:bodyPr/>
        <a:lstStyle/>
        <a:p>
          <a:endParaRPr lang="es-AR"/>
        </a:p>
      </dgm:t>
    </dgm:pt>
    <dgm:pt modelId="{91BAE28E-0BA5-48B0-9185-BB9BE12FCF40}" type="pres">
      <dgm:prSet presAssocID="{71AEC127-46D4-41FA-A01A-9B3AED2ADB01}" presName="diagram" presStyleCnt="0">
        <dgm:presLayoutVars>
          <dgm:dir/>
          <dgm:animLvl val="lvl"/>
          <dgm:resizeHandles val="exact"/>
        </dgm:presLayoutVars>
      </dgm:prSet>
      <dgm:spPr/>
    </dgm:pt>
    <dgm:pt modelId="{5C1D9745-BE61-4529-9355-6AD34A076747}" type="pres">
      <dgm:prSet presAssocID="{8D11EC7A-59FD-47BC-9143-F6CA8F677BA9}" presName="compNode" presStyleCnt="0"/>
      <dgm:spPr/>
    </dgm:pt>
    <dgm:pt modelId="{701C3E1A-010C-4D2D-BB08-2496902F57A9}" type="pres">
      <dgm:prSet presAssocID="{8D11EC7A-59FD-47BC-9143-F6CA8F677BA9}" presName="childRect" presStyleLbl="bgAcc1" presStyleIdx="0" presStyleCnt="3">
        <dgm:presLayoutVars>
          <dgm:bulletEnabled val="1"/>
        </dgm:presLayoutVars>
      </dgm:prSet>
      <dgm:spPr/>
    </dgm:pt>
    <dgm:pt modelId="{B0FBEAAB-21E0-4916-A337-FE1B5C9518CE}" type="pres">
      <dgm:prSet presAssocID="{8D11EC7A-59FD-47BC-9143-F6CA8F677BA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8BDB931-8DAE-425D-BD42-F26D62166835}" type="pres">
      <dgm:prSet presAssocID="{8D11EC7A-59FD-47BC-9143-F6CA8F677BA9}" presName="parentRect" presStyleLbl="alignNode1" presStyleIdx="0" presStyleCnt="3"/>
      <dgm:spPr/>
    </dgm:pt>
    <dgm:pt modelId="{091E28E1-C006-42D0-9D77-06EDF2E25D25}" type="pres">
      <dgm:prSet presAssocID="{8D11EC7A-59FD-47BC-9143-F6CA8F677BA9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0AC8450B-0C62-4EA8-8FEE-BBFB7D9982D4}" type="pres">
      <dgm:prSet presAssocID="{F37E073C-E8FB-46CD-8DAC-B083B0CB9A0A}" presName="sibTrans" presStyleLbl="sibTrans2D1" presStyleIdx="0" presStyleCnt="0"/>
      <dgm:spPr/>
    </dgm:pt>
    <dgm:pt modelId="{4AD667A2-47C9-4AA1-A824-9F00DB2D343C}" type="pres">
      <dgm:prSet presAssocID="{E342CF74-4707-41A0-BB4E-0C9FA55F2E98}" presName="compNode" presStyleCnt="0"/>
      <dgm:spPr/>
    </dgm:pt>
    <dgm:pt modelId="{F4992F21-F441-4A6C-9480-23FDF7559E48}" type="pres">
      <dgm:prSet presAssocID="{E342CF74-4707-41A0-BB4E-0C9FA55F2E98}" presName="childRect" presStyleLbl="bgAcc1" presStyleIdx="1" presStyleCnt="3">
        <dgm:presLayoutVars>
          <dgm:bulletEnabled val="1"/>
        </dgm:presLayoutVars>
      </dgm:prSet>
      <dgm:spPr/>
    </dgm:pt>
    <dgm:pt modelId="{837C34D0-7C6E-4905-B0E0-F886149A70C6}" type="pres">
      <dgm:prSet presAssocID="{E342CF74-4707-41A0-BB4E-0C9FA55F2E9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26A8002-D03E-4F1B-A77B-762710973EB1}" type="pres">
      <dgm:prSet presAssocID="{E342CF74-4707-41A0-BB4E-0C9FA55F2E98}" presName="parentRect" presStyleLbl="alignNode1" presStyleIdx="1" presStyleCnt="3"/>
      <dgm:spPr/>
    </dgm:pt>
    <dgm:pt modelId="{2CBD6157-97D0-49E5-A40A-DCD8EA7F54CD}" type="pres">
      <dgm:prSet presAssocID="{E342CF74-4707-41A0-BB4E-0C9FA55F2E98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B9C5A50-001E-4E2C-AF2E-5687024ED4DF}" type="pres">
      <dgm:prSet presAssocID="{A7379C6D-43D4-494B-9D39-219BACDE64F7}" presName="sibTrans" presStyleLbl="sibTrans2D1" presStyleIdx="0" presStyleCnt="0"/>
      <dgm:spPr/>
    </dgm:pt>
    <dgm:pt modelId="{8388E688-1AC9-4681-97DC-9CBEB5DC627F}" type="pres">
      <dgm:prSet presAssocID="{5DCD8FB4-BE7B-4156-B7A4-8C625715005C}" presName="compNode" presStyleCnt="0"/>
      <dgm:spPr/>
    </dgm:pt>
    <dgm:pt modelId="{D514DCB0-7669-4640-84EB-F6D170C61CE9}" type="pres">
      <dgm:prSet presAssocID="{5DCD8FB4-BE7B-4156-B7A4-8C625715005C}" presName="childRect" presStyleLbl="bgAcc1" presStyleIdx="2" presStyleCnt="3">
        <dgm:presLayoutVars>
          <dgm:bulletEnabled val="1"/>
        </dgm:presLayoutVars>
      </dgm:prSet>
      <dgm:spPr/>
    </dgm:pt>
    <dgm:pt modelId="{8BEAE2B6-AA67-42B5-A7B0-B82EFE70507B}" type="pres">
      <dgm:prSet presAssocID="{5DCD8FB4-BE7B-4156-B7A4-8C625715005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223187-32FD-4073-A5DC-5D0DDFF3100B}" type="pres">
      <dgm:prSet presAssocID="{5DCD8FB4-BE7B-4156-B7A4-8C625715005C}" presName="parentRect" presStyleLbl="alignNode1" presStyleIdx="2" presStyleCnt="3"/>
      <dgm:spPr/>
    </dgm:pt>
    <dgm:pt modelId="{3945B3FC-D714-4220-9566-BE9CB56D5A6E}" type="pres">
      <dgm:prSet presAssocID="{5DCD8FB4-BE7B-4156-B7A4-8C625715005C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DF9160C-CEFD-45A9-922F-A4C419E8EDCD}" type="presOf" srcId="{63C818F8-0083-4A74-BF8F-0D211B95AD63}" destId="{701C3E1A-010C-4D2D-BB08-2496902F57A9}" srcOrd="0" destOrd="0" presId="urn:microsoft.com/office/officeart/2005/8/layout/bList2#1"/>
    <dgm:cxn modelId="{7C7E001A-1E0C-4923-9848-D149E32FE9DD}" type="presOf" srcId="{E342CF74-4707-41A0-BB4E-0C9FA55F2E98}" destId="{837C34D0-7C6E-4905-B0E0-F886149A70C6}" srcOrd="0" destOrd="0" presId="urn:microsoft.com/office/officeart/2005/8/layout/bList2#1"/>
    <dgm:cxn modelId="{23396120-C1A4-4B9D-87C6-C0334FA0CE95}" srcId="{E342CF74-4707-41A0-BB4E-0C9FA55F2E98}" destId="{FFD85E69-32C2-4AEA-8C73-4A07CC87D93E}" srcOrd="0" destOrd="0" parTransId="{1E4B7319-209D-4F2B-8CD7-0006B8D657F6}" sibTransId="{8B149B51-EF49-4D75-86C8-49221FD994CD}"/>
    <dgm:cxn modelId="{15D5132F-12B6-4D4C-B88C-72227EE8778C}" type="presOf" srcId="{5DCD8FB4-BE7B-4156-B7A4-8C625715005C}" destId="{35223187-32FD-4073-A5DC-5D0DDFF3100B}" srcOrd="1" destOrd="0" presId="urn:microsoft.com/office/officeart/2005/8/layout/bList2#1"/>
    <dgm:cxn modelId="{5BA8F14A-1E6C-471B-9397-C32CA8AEC8FE}" srcId="{71AEC127-46D4-41FA-A01A-9B3AED2ADB01}" destId="{5DCD8FB4-BE7B-4156-B7A4-8C625715005C}" srcOrd="2" destOrd="0" parTransId="{465464B9-0A2F-4BDA-9972-46AA6CC77C95}" sibTransId="{5687FD62-1601-4EB1-9F6D-0151418EF7A2}"/>
    <dgm:cxn modelId="{F5F69A6D-E7DA-44A8-B340-CD29F4827423}" type="presOf" srcId="{F37E073C-E8FB-46CD-8DAC-B083B0CB9A0A}" destId="{0AC8450B-0C62-4EA8-8FEE-BBFB7D9982D4}" srcOrd="0" destOrd="0" presId="urn:microsoft.com/office/officeart/2005/8/layout/bList2#1"/>
    <dgm:cxn modelId="{F33F674E-236A-4982-BFEF-BDD3035D5ADE}" srcId="{71AEC127-46D4-41FA-A01A-9B3AED2ADB01}" destId="{E342CF74-4707-41A0-BB4E-0C9FA55F2E98}" srcOrd="1" destOrd="0" parTransId="{953BA9FD-6906-4071-AF48-4D0CAD7710F2}" sibTransId="{A7379C6D-43D4-494B-9D39-219BACDE64F7}"/>
    <dgm:cxn modelId="{0B757F7A-D273-4295-AF22-F58684AB398D}" type="presOf" srcId="{FFD85E69-32C2-4AEA-8C73-4A07CC87D93E}" destId="{F4992F21-F441-4A6C-9480-23FDF7559E48}" srcOrd="0" destOrd="0" presId="urn:microsoft.com/office/officeart/2005/8/layout/bList2#1"/>
    <dgm:cxn modelId="{E45F938B-7A79-4344-85E9-DC7931EA4DA0}" type="presOf" srcId="{F92DEF70-7A85-4CB2-91A5-43BB2D915717}" destId="{D514DCB0-7669-4640-84EB-F6D170C61CE9}" srcOrd="0" destOrd="0" presId="urn:microsoft.com/office/officeart/2005/8/layout/bList2#1"/>
    <dgm:cxn modelId="{F830E78B-4309-451A-8F60-4A3000074AAF}" srcId="{8D11EC7A-59FD-47BC-9143-F6CA8F677BA9}" destId="{63C818F8-0083-4A74-BF8F-0D211B95AD63}" srcOrd="0" destOrd="0" parTransId="{8DE142BB-2925-48ED-9AF6-60C60E73518F}" sibTransId="{440E43D1-22EA-4957-A57D-168075EEAE19}"/>
    <dgm:cxn modelId="{4758F38C-3662-4FB9-9E53-428974E3E3B0}" srcId="{71AEC127-46D4-41FA-A01A-9B3AED2ADB01}" destId="{8D11EC7A-59FD-47BC-9143-F6CA8F677BA9}" srcOrd="0" destOrd="0" parTransId="{9C553298-1A0A-4D52-AB48-A61F17938117}" sibTransId="{F37E073C-E8FB-46CD-8DAC-B083B0CB9A0A}"/>
    <dgm:cxn modelId="{8BF6439A-3251-4C63-8D09-F959B12ABAD6}" type="presOf" srcId="{8D11EC7A-59FD-47BC-9143-F6CA8F677BA9}" destId="{58BDB931-8DAE-425D-BD42-F26D62166835}" srcOrd="1" destOrd="0" presId="urn:microsoft.com/office/officeart/2005/8/layout/bList2#1"/>
    <dgm:cxn modelId="{ED718AB1-DD0E-4C29-8EE7-9ED42DD2E7EA}" type="presOf" srcId="{8D11EC7A-59FD-47BC-9143-F6CA8F677BA9}" destId="{B0FBEAAB-21E0-4916-A337-FE1B5C9518CE}" srcOrd="0" destOrd="0" presId="urn:microsoft.com/office/officeart/2005/8/layout/bList2#1"/>
    <dgm:cxn modelId="{B1CE26B6-DC14-4679-A440-7BCA80A463DC}" type="presOf" srcId="{E342CF74-4707-41A0-BB4E-0C9FA55F2E98}" destId="{926A8002-D03E-4F1B-A77B-762710973EB1}" srcOrd="1" destOrd="0" presId="urn:microsoft.com/office/officeart/2005/8/layout/bList2#1"/>
    <dgm:cxn modelId="{744F89C1-D936-4D16-955B-3C8D4BA432EE}" type="presOf" srcId="{5DCD8FB4-BE7B-4156-B7A4-8C625715005C}" destId="{8BEAE2B6-AA67-42B5-A7B0-B82EFE70507B}" srcOrd="0" destOrd="0" presId="urn:microsoft.com/office/officeart/2005/8/layout/bList2#1"/>
    <dgm:cxn modelId="{3E86B8D0-E153-4852-9BBE-147682FB04A2}" type="presOf" srcId="{A7379C6D-43D4-494B-9D39-219BACDE64F7}" destId="{5B9C5A50-001E-4E2C-AF2E-5687024ED4DF}" srcOrd="0" destOrd="0" presId="urn:microsoft.com/office/officeart/2005/8/layout/bList2#1"/>
    <dgm:cxn modelId="{E8EAF8E8-9437-4302-AF06-90F8857D8B20}" type="presOf" srcId="{71AEC127-46D4-41FA-A01A-9B3AED2ADB01}" destId="{91BAE28E-0BA5-48B0-9185-BB9BE12FCF40}" srcOrd="0" destOrd="0" presId="urn:microsoft.com/office/officeart/2005/8/layout/bList2#1"/>
    <dgm:cxn modelId="{F77FDBF9-0797-48FD-86BA-B6F061D66417}" srcId="{5DCD8FB4-BE7B-4156-B7A4-8C625715005C}" destId="{F92DEF70-7A85-4CB2-91A5-43BB2D915717}" srcOrd="0" destOrd="0" parTransId="{D24B697D-16CC-4CBF-8AAE-CA63593CD5D8}" sibTransId="{F21656A5-D6BF-47F9-8406-671234A6AA71}"/>
    <dgm:cxn modelId="{0A556EC3-8A38-40EE-B22D-8A3164DF6E0C}" type="presParOf" srcId="{91BAE28E-0BA5-48B0-9185-BB9BE12FCF40}" destId="{5C1D9745-BE61-4529-9355-6AD34A076747}" srcOrd="0" destOrd="0" presId="urn:microsoft.com/office/officeart/2005/8/layout/bList2#1"/>
    <dgm:cxn modelId="{6EF97DB3-F9F1-460C-B545-17A7E28673E9}" type="presParOf" srcId="{5C1D9745-BE61-4529-9355-6AD34A076747}" destId="{701C3E1A-010C-4D2D-BB08-2496902F57A9}" srcOrd="0" destOrd="0" presId="urn:microsoft.com/office/officeart/2005/8/layout/bList2#1"/>
    <dgm:cxn modelId="{231A7AE9-54F0-4338-B020-7F4637FA0251}" type="presParOf" srcId="{5C1D9745-BE61-4529-9355-6AD34A076747}" destId="{B0FBEAAB-21E0-4916-A337-FE1B5C9518CE}" srcOrd="1" destOrd="0" presId="urn:microsoft.com/office/officeart/2005/8/layout/bList2#1"/>
    <dgm:cxn modelId="{F3A84B34-A31E-4389-9FBB-FDB6D3467AE4}" type="presParOf" srcId="{5C1D9745-BE61-4529-9355-6AD34A076747}" destId="{58BDB931-8DAE-425D-BD42-F26D62166835}" srcOrd="2" destOrd="0" presId="urn:microsoft.com/office/officeart/2005/8/layout/bList2#1"/>
    <dgm:cxn modelId="{C88396FF-EDD4-462F-A333-82B790E048B5}" type="presParOf" srcId="{5C1D9745-BE61-4529-9355-6AD34A076747}" destId="{091E28E1-C006-42D0-9D77-06EDF2E25D25}" srcOrd="3" destOrd="0" presId="urn:microsoft.com/office/officeart/2005/8/layout/bList2#1"/>
    <dgm:cxn modelId="{37ED1974-164F-4D20-A0ED-86E0994E679F}" type="presParOf" srcId="{91BAE28E-0BA5-48B0-9185-BB9BE12FCF40}" destId="{0AC8450B-0C62-4EA8-8FEE-BBFB7D9982D4}" srcOrd="1" destOrd="0" presId="urn:microsoft.com/office/officeart/2005/8/layout/bList2#1"/>
    <dgm:cxn modelId="{9696CB04-909D-45C1-8F80-5FE602D6E314}" type="presParOf" srcId="{91BAE28E-0BA5-48B0-9185-BB9BE12FCF40}" destId="{4AD667A2-47C9-4AA1-A824-9F00DB2D343C}" srcOrd="2" destOrd="0" presId="urn:microsoft.com/office/officeart/2005/8/layout/bList2#1"/>
    <dgm:cxn modelId="{D1AB866E-4884-4661-96CE-F9AFEF3A1669}" type="presParOf" srcId="{4AD667A2-47C9-4AA1-A824-9F00DB2D343C}" destId="{F4992F21-F441-4A6C-9480-23FDF7559E48}" srcOrd="0" destOrd="0" presId="urn:microsoft.com/office/officeart/2005/8/layout/bList2#1"/>
    <dgm:cxn modelId="{2FA0A35B-AC5D-49FB-875F-66EE80BC3D92}" type="presParOf" srcId="{4AD667A2-47C9-4AA1-A824-9F00DB2D343C}" destId="{837C34D0-7C6E-4905-B0E0-F886149A70C6}" srcOrd="1" destOrd="0" presId="urn:microsoft.com/office/officeart/2005/8/layout/bList2#1"/>
    <dgm:cxn modelId="{98FFD0B2-361E-401A-ADBB-805C399B507D}" type="presParOf" srcId="{4AD667A2-47C9-4AA1-A824-9F00DB2D343C}" destId="{926A8002-D03E-4F1B-A77B-762710973EB1}" srcOrd="2" destOrd="0" presId="urn:microsoft.com/office/officeart/2005/8/layout/bList2#1"/>
    <dgm:cxn modelId="{B602B0A8-184C-4AA3-BEA5-9F700149C479}" type="presParOf" srcId="{4AD667A2-47C9-4AA1-A824-9F00DB2D343C}" destId="{2CBD6157-97D0-49E5-A40A-DCD8EA7F54CD}" srcOrd="3" destOrd="0" presId="urn:microsoft.com/office/officeart/2005/8/layout/bList2#1"/>
    <dgm:cxn modelId="{24B9AD99-8BB5-42C9-9367-9B5F0FE3A4F9}" type="presParOf" srcId="{91BAE28E-0BA5-48B0-9185-BB9BE12FCF40}" destId="{5B9C5A50-001E-4E2C-AF2E-5687024ED4DF}" srcOrd="3" destOrd="0" presId="urn:microsoft.com/office/officeart/2005/8/layout/bList2#1"/>
    <dgm:cxn modelId="{759524DC-53F5-4694-94CF-E89C67B3BF0E}" type="presParOf" srcId="{91BAE28E-0BA5-48B0-9185-BB9BE12FCF40}" destId="{8388E688-1AC9-4681-97DC-9CBEB5DC627F}" srcOrd="4" destOrd="0" presId="urn:microsoft.com/office/officeart/2005/8/layout/bList2#1"/>
    <dgm:cxn modelId="{924B1500-048C-4E7A-B869-C9E897630A6E}" type="presParOf" srcId="{8388E688-1AC9-4681-97DC-9CBEB5DC627F}" destId="{D514DCB0-7669-4640-84EB-F6D170C61CE9}" srcOrd="0" destOrd="0" presId="urn:microsoft.com/office/officeart/2005/8/layout/bList2#1"/>
    <dgm:cxn modelId="{BF0163AC-7209-434A-B566-B92BC65D14B8}" type="presParOf" srcId="{8388E688-1AC9-4681-97DC-9CBEB5DC627F}" destId="{8BEAE2B6-AA67-42B5-A7B0-B82EFE70507B}" srcOrd="1" destOrd="0" presId="urn:microsoft.com/office/officeart/2005/8/layout/bList2#1"/>
    <dgm:cxn modelId="{F2BDDEC6-7423-445F-BC7A-AEDB29E8A090}" type="presParOf" srcId="{8388E688-1AC9-4681-97DC-9CBEB5DC627F}" destId="{35223187-32FD-4073-A5DC-5D0DDFF3100B}" srcOrd="2" destOrd="0" presId="urn:microsoft.com/office/officeart/2005/8/layout/bList2#1"/>
    <dgm:cxn modelId="{546291D7-6EF8-4F58-AECC-D39150CAA634}" type="presParOf" srcId="{8388E688-1AC9-4681-97DC-9CBEB5DC627F}" destId="{3945B3FC-D714-4220-9566-BE9CB56D5A6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0077B-F2BB-4743-AE19-067EDBE5E1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0DADAD1-B848-4D1F-9AE2-00F7C7F1F681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3200" b="1" dirty="0">
              <a:solidFill>
                <a:schemeClr val="bg1"/>
              </a:solidFill>
              <a:latin typeface="+mj-lt"/>
            </a:rPr>
            <a:t>Variables</a:t>
          </a:r>
          <a:endParaRPr lang="es-AR" sz="2600" b="1" dirty="0">
            <a:solidFill>
              <a:schemeClr val="bg1"/>
            </a:solidFill>
            <a:latin typeface="+mj-lt"/>
          </a:endParaRPr>
        </a:p>
      </dgm:t>
    </dgm:pt>
    <dgm:pt modelId="{1813C6AF-A558-479A-8BC5-1F4E833BE1E5}" type="parTrans" cxnId="{0E3E7195-6249-4BF5-948A-8BA70B3C7D5D}">
      <dgm:prSet/>
      <dgm:spPr/>
      <dgm:t>
        <a:bodyPr/>
        <a:lstStyle/>
        <a:p>
          <a:endParaRPr lang="es-AR"/>
        </a:p>
      </dgm:t>
    </dgm:pt>
    <dgm:pt modelId="{7F31ECD4-E820-4302-909F-2E507945FC71}" type="sibTrans" cxnId="{0E3E7195-6249-4BF5-948A-8BA70B3C7D5D}">
      <dgm:prSet/>
      <dgm:spPr/>
      <dgm:t>
        <a:bodyPr/>
        <a:lstStyle/>
        <a:p>
          <a:endParaRPr lang="es-AR"/>
        </a:p>
      </dgm:t>
    </dgm:pt>
    <dgm:pt modelId="{9248D893-DEFE-4424-9D9B-F8C7E1FD8134}">
      <dgm:prSet phldrT="[Texto]"/>
      <dgm:spPr/>
      <dgm:t>
        <a:bodyPr/>
        <a:lstStyle/>
        <a:p>
          <a:r>
            <a:rPr lang="es-MX" b="1" dirty="0">
              <a:latin typeface="+mj-lt"/>
            </a:rPr>
            <a:t>Las posiciones o lugares de la memoria donde los programas pueden almacenar información.</a:t>
          </a:r>
          <a:endParaRPr lang="es-AR" dirty="0">
            <a:latin typeface="+mj-lt"/>
          </a:endParaRPr>
        </a:p>
      </dgm:t>
    </dgm:pt>
    <dgm:pt modelId="{800C2B19-E803-4188-90F9-0C7EDADACB11}" type="parTrans" cxnId="{7E53D506-B9A9-4508-8757-15D1F8DC2408}">
      <dgm:prSet/>
      <dgm:spPr/>
      <dgm:t>
        <a:bodyPr/>
        <a:lstStyle/>
        <a:p>
          <a:endParaRPr lang="es-AR"/>
        </a:p>
      </dgm:t>
    </dgm:pt>
    <dgm:pt modelId="{0FFE5086-5B56-469B-AAB4-D22A0C6F33B4}" type="sibTrans" cxnId="{7E53D506-B9A9-4508-8757-15D1F8DC2408}">
      <dgm:prSet/>
      <dgm:spPr/>
      <dgm:t>
        <a:bodyPr/>
        <a:lstStyle/>
        <a:p>
          <a:endParaRPr lang="es-AR"/>
        </a:p>
      </dgm:t>
    </dgm:pt>
    <dgm:pt modelId="{217B2DE3-21D2-4DF3-B2C2-A03E2A34DF40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3200" b="1" dirty="0">
              <a:solidFill>
                <a:schemeClr val="bg1"/>
              </a:solidFill>
              <a:latin typeface="+mj-lt"/>
            </a:rPr>
            <a:t>Constantes</a:t>
          </a:r>
          <a:endParaRPr lang="es-AR" sz="2600" b="1" dirty="0">
            <a:solidFill>
              <a:schemeClr val="bg1"/>
            </a:solidFill>
            <a:latin typeface="+mj-lt"/>
          </a:endParaRPr>
        </a:p>
      </dgm:t>
    </dgm:pt>
    <dgm:pt modelId="{A5865FA9-E2DF-4D6C-AC8A-FF0CDD7B08AC}" type="parTrans" cxnId="{E6702B08-8E5D-4C62-94D4-528AEF75AB8F}">
      <dgm:prSet/>
      <dgm:spPr/>
      <dgm:t>
        <a:bodyPr/>
        <a:lstStyle/>
        <a:p>
          <a:endParaRPr lang="es-AR"/>
        </a:p>
      </dgm:t>
    </dgm:pt>
    <dgm:pt modelId="{C39EF885-AA32-4C65-8762-BA03F970E2B5}" type="sibTrans" cxnId="{E6702B08-8E5D-4C62-94D4-528AEF75AB8F}">
      <dgm:prSet/>
      <dgm:spPr/>
      <dgm:t>
        <a:bodyPr/>
        <a:lstStyle/>
        <a:p>
          <a:endParaRPr lang="es-AR"/>
        </a:p>
      </dgm:t>
    </dgm:pt>
    <dgm:pt modelId="{F23BA66A-9AF3-42A4-8D33-20298CE71963}">
      <dgm:prSet phldrT="[Texto]"/>
      <dgm:spPr/>
      <dgm:t>
        <a:bodyPr/>
        <a:lstStyle/>
        <a:p>
          <a:r>
            <a:rPr lang="es-MX" b="1" dirty="0">
              <a:latin typeface="+mj-lt"/>
            </a:rPr>
            <a:t>El dato almacenado en una constante, no puede ser modificado. </a:t>
          </a:r>
          <a:endParaRPr lang="es-AR" b="1" dirty="0">
            <a:latin typeface="+mj-lt"/>
          </a:endParaRPr>
        </a:p>
      </dgm:t>
    </dgm:pt>
    <dgm:pt modelId="{FA825140-5B85-431D-8F1B-E8EF98D9409E}" type="parTrans" cxnId="{D5D0A9EA-CF49-4776-B465-B4BE0D89F4D5}">
      <dgm:prSet/>
      <dgm:spPr/>
      <dgm:t>
        <a:bodyPr/>
        <a:lstStyle/>
        <a:p>
          <a:endParaRPr lang="es-AR"/>
        </a:p>
      </dgm:t>
    </dgm:pt>
    <dgm:pt modelId="{CDE63877-35B2-4AAC-BA1E-7FDE609D81B2}" type="sibTrans" cxnId="{D5D0A9EA-CF49-4776-B465-B4BE0D89F4D5}">
      <dgm:prSet/>
      <dgm:spPr/>
      <dgm:t>
        <a:bodyPr/>
        <a:lstStyle/>
        <a:p>
          <a:endParaRPr lang="es-AR"/>
        </a:p>
      </dgm:t>
    </dgm:pt>
    <dgm:pt modelId="{7C8281FB-29ED-4D8B-A24E-55818935AEB6}">
      <dgm:prSet phldrT="[Texto]"/>
      <dgm:spPr/>
      <dgm:t>
        <a:bodyPr/>
        <a:lstStyle/>
        <a:p>
          <a:r>
            <a:rPr lang="es-MX" b="1" dirty="0">
              <a:latin typeface="+mj-lt"/>
            </a:rPr>
            <a:t>Permanece constante durante la ejecución  del programa.</a:t>
          </a:r>
          <a:endParaRPr lang="es-AR" b="1" dirty="0">
            <a:latin typeface="+mj-lt"/>
          </a:endParaRPr>
        </a:p>
      </dgm:t>
    </dgm:pt>
    <dgm:pt modelId="{0D9D1E65-6CD1-4469-839E-797D55A96394}" type="parTrans" cxnId="{956BA292-D385-4F23-B268-50D49BF9CC1C}">
      <dgm:prSet/>
      <dgm:spPr/>
      <dgm:t>
        <a:bodyPr/>
        <a:lstStyle/>
        <a:p>
          <a:endParaRPr lang="es-AR"/>
        </a:p>
      </dgm:t>
    </dgm:pt>
    <dgm:pt modelId="{31E98628-4047-404D-84AC-7D9494B04C45}" type="sibTrans" cxnId="{956BA292-D385-4F23-B268-50D49BF9CC1C}">
      <dgm:prSet/>
      <dgm:spPr/>
      <dgm:t>
        <a:bodyPr/>
        <a:lstStyle/>
        <a:p>
          <a:endParaRPr lang="es-AR"/>
        </a:p>
      </dgm:t>
    </dgm:pt>
    <dgm:pt modelId="{1926F513-46AE-4246-A342-C10C15C31154}">
      <dgm:prSet phldrT="[Texto]"/>
      <dgm:spPr/>
      <dgm:t>
        <a:bodyPr/>
        <a:lstStyle/>
        <a:p>
          <a:r>
            <a:rPr lang="es-AR" b="1" dirty="0">
              <a:latin typeface="+mj-lt"/>
            </a:rPr>
            <a:t>Puede variar durante la ejecución del programa</a:t>
          </a:r>
        </a:p>
      </dgm:t>
    </dgm:pt>
    <dgm:pt modelId="{4A8430E8-1660-46C2-8DAB-47BCC5072327}" type="parTrans" cxnId="{5DFDC262-4848-4043-BE20-44BAE2F0DF3A}">
      <dgm:prSet/>
      <dgm:spPr/>
    </dgm:pt>
    <dgm:pt modelId="{2D96C7DA-F66F-4D57-B9A7-87CFC0B51881}" type="sibTrans" cxnId="{5DFDC262-4848-4043-BE20-44BAE2F0DF3A}">
      <dgm:prSet/>
      <dgm:spPr/>
    </dgm:pt>
    <dgm:pt modelId="{3E0A0DF7-A8A5-4CD5-92AB-250B523EA8FF}" type="pres">
      <dgm:prSet presAssocID="{9430077B-F2BB-4743-AE19-067EDBE5E106}" presName="Name0" presStyleCnt="0">
        <dgm:presLayoutVars>
          <dgm:dir/>
          <dgm:animLvl val="lvl"/>
          <dgm:resizeHandles val="exact"/>
        </dgm:presLayoutVars>
      </dgm:prSet>
      <dgm:spPr/>
    </dgm:pt>
    <dgm:pt modelId="{81F27DE6-4894-4AF3-AFB8-79568228C004}" type="pres">
      <dgm:prSet presAssocID="{00DADAD1-B848-4D1F-9AE2-00F7C7F1F681}" presName="composite" presStyleCnt="0"/>
      <dgm:spPr/>
    </dgm:pt>
    <dgm:pt modelId="{2C392906-643D-4274-A81E-D66C1B563D88}" type="pres">
      <dgm:prSet presAssocID="{00DADAD1-B848-4D1F-9AE2-00F7C7F1F6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669854E-4A00-4013-B4A2-3076FFFD3666}" type="pres">
      <dgm:prSet presAssocID="{00DADAD1-B848-4D1F-9AE2-00F7C7F1F681}" presName="desTx" presStyleLbl="alignAccFollowNode1" presStyleIdx="0" presStyleCnt="2">
        <dgm:presLayoutVars>
          <dgm:bulletEnabled val="1"/>
        </dgm:presLayoutVars>
      </dgm:prSet>
      <dgm:spPr/>
    </dgm:pt>
    <dgm:pt modelId="{A1424619-DF24-4BC2-8E3C-6068B76FB3AC}" type="pres">
      <dgm:prSet presAssocID="{7F31ECD4-E820-4302-909F-2E507945FC71}" presName="space" presStyleCnt="0"/>
      <dgm:spPr/>
    </dgm:pt>
    <dgm:pt modelId="{A465EC23-6E4C-411F-A2BC-1D6E5F53A021}" type="pres">
      <dgm:prSet presAssocID="{217B2DE3-21D2-4DF3-B2C2-A03E2A34DF40}" presName="composite" presStyleCnt="0"/>
      <dgm:spPr/>
    </dgm:pt>
    <dgm:pt modelId="{CB846697-0007-48C3-8B43-DC8CD48802DB}" type="pres">
      <dgm:prSet presAssocID="{217B2DE3-21D2-4DF3-B2C2-A03E2A34DF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F34870C-2C28-4129-8E40-A066901CE60C}" type="pres">
      <dgm:prSet presAssocID="{217B2DE3-21D2-4DF3-B2C2-A03E2A34DF4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7211901-968C-474F-8AE0-D4EAD5ACA8D8}" type="presOf" srcId="{00DADAD1-B848-4D1F-9AE2-00F7C7F1F681}" destId="{2C392906-643D-4274-A81E-D66C1B563D88}" srcOrd="0" destOrd="0" presId="urn:microsoft.com/office/officeart/2005/8/layout/hList1"/>
    <dgm:cxn modelId="{7E53D506-B9A9-4508-8757-15D1F8DC2408}" srcId="{00DADAD1-B848-4D1F-9AE2-00F7C7F1F681}" destId="{9248D893-DEFE-4424-9D9B-F8C7E1FD8134}" srcOrd="0" destOrd="0" parTransId="{800C2B19-E803-4188-90F9-0C7EDADACB11}" sibTransId="{0FFE5086-5B56-469B-AAB4-D22A0C6F33B4}"/>
    <dgm:cxn modelId="{E6702B08-8E5D-4C62-94D4-528AEF75AB8F}" srcId="{9430077B-F2BB-4743-AE19-067EDBE5E106}" destId="{217B2DE3-21D2-4DF3-B2C2-A03E2A34DF40}" srcOrd="1" destOrd="0" parTransId="{A5865FA9-E2DF-4D6C-AC8A-FF0CDD7B08AC}" sibTransId="{C39EF885-AA32-4C65-8762-BA03F970E2B5}"/>
    <dgm:cxn modelId="{1A4B8C2A-54ED-4996-B0A4-BDFD6E5A30F2}" type="presOf" srcId="{9248D893-DEFE-4424-9D9B-F8C7E1FD8134}" destId="{E669854E-4A00-4013-B4A2-3076FFFD3666}" srcOrd="0" destOrd="0" presId="urn:microsoft.com/office/officeart/2005/8/layout/hList1"/>
    <dgm:cxn modelId="{5DFDC262-4848-4043-BE20-44BAE2F0DF3A}" srcId="{00DADAD1-B848-4D1F-9AE2-00F7C7F1F681}" destId="{1926F513-46AE-4246-A342-C10C15C31154}" srcOrd="1" destOrd="0" parTransId="{4A8430E8-1660-46C2-8DAB-47BCC5072327}" sibTransId="{2D96C7DA-F66F-4D57-B9A7-87CFC0B51881}"/>
    <dgm:cxn modelId="{956BA292-D385-4F23-B268-50D49BF9CC1C}" srcId="{217B2DE3-21D2-4DF3-B2C2-A03E2A34DF40}" destId="{7C8281FB-29ED-4D8B-A24E-55818935AEB6}" srcOrd="1" destOrd="0" parTransId="{0D9D1E65-6CD1-4469-839E-797D55A96394}" sibTransId="{31E98628-4047-404D-84AC-7D9494B04C45}"/>
    <dgm:cxn modelId="{0E3E7195-6249-4BF5-948A-8BA70B3C7D5D}" srcId="{9430077B-F2BB-4743-AE19-067EDBE5E106}" destId="{00DADAD1-B848-4D1F-9AE2-00F7C7F1F681}" srcOrd="0" destOrd="0" parTransId="{1813C6AF-A558-479A-8BC5-1F4E833BE1E5}" sibTransId="{7F31ECD4-E820-4302-909F-2E507945FC71}"/>
    <dgm:cxn modelId="{141DFC99-2B44-464D-83B3-FF54CF46EBA0}" type="presOf" srcId="{1926F513-46AE-4246-A342-C10C15C31154}" destId="{E669854E-4A00-4013-B4A2-3076FFFD3666}" srcOrd="0" destOrd="1" presId="urn:microsoft.com/office/officeart/2005/8/layout/hList1"/>
    <dgm:cxn modelId="{8F6801A1-1A96-494E-8CA2-69680973C98B}" type="presOf" srcId="{F23BA66A-9AF3-42A4-8D33-20298CE71963}" destId="{CF34870C-2C28-4129-8E40-A066901CE60C}" srcOrd="0" destOrd="0" presId="urn:microsoft.com/office/officeart/2005/8/layout/hList1"/>
    <dgm:cxn modelId="{B0A557B0-4C56-4BD6-8B8C-B3F161262BCB}" type="presOf" srcId="{7C8281FB-29ED-4D8B-A24E-55818935AEB6}" destId="{CF34870C-2C28-4129-8E40-A066901CE60C}" srcOrd="0" destOrd="1" presId="urn:microsoft.com/office/officeart/2005/8/layout/hList1"/>
    <dgm:cxn modelId="{067756D9-2516-4A61-9FDB-8084FFD1B4EF}" type="presOf" srcId="{9430077B-F2BB-4743-AE19-067EDBE5E106}" destId="{3E0A0DF7-A8A5-4CD5-92AB-250B523EA8FF}" srcOrd="0" destOrd="0" presId="urn:microsoft.com/office/officeart/2005/8/layout/hList1"/>
    <dgm:cxn modelId="{D7E926DA-18D5-4FDA-9D92-28ACAF1D5175}" type="presOf" srcId="{217B2DE3-21D2-4DF3-B2C2-A03E2A34DF40}" destId="{CB846697-0007-48C3-8B43-DC8CD48802DB}" srcOrd="0" destOrd="0" presId="urn:microsoft.com/office/officeart/2005/8/layout/hList1"/>
    <dgm:cxn modelId="{D5D0A9EA-CF49-4776-B465-B4BE0D89F4D5}" srcId="{217B2DE3-21D2-4DF3-B2C2-A03E2A34DF40}" destId="{F23BA66A-9AF3-42A4-8D33-20298CE71963}" srcOrd="0" destOrd="0" parTransId="{FA825140-5B85-431D-8F1B-E8EF98D9409E}" sibTransId="{CDE63877-35B2-4AAC-BA1E-7FDE609D81B2}"/>
    <dgm:cxn modelId="{4EFEE0DF-218B-4944-B4CF-404686B7EB37}" type="presParOf" srcId="{3E0A0DF7-A8A5-4CD5-92AB-250B523EA8FF}" destId="{81F27DE6-4894-4AF3-AFB8-79568228C004}" srcOrd="0" destOrd="0" presId="urn:microsoft.com/office/officeart/2005/8/layout/hList1"/>
    <dgm:cxn modelId="{7B111CEA-5CB4-426C-B983-CD54DADCE0FE}" type="presParOf" srcId="{81F27DE6-4894-4AF3-AFB8-79568228C004}" destId="{2C392906-643D-4274-A81E-D66C1B563D88}" srcOrd="0" destOrd="0" presId="urn:microsoft.com/office/officeart/2005/8/layout/hList1"/>
    <dgm:cxn modelId="{E7304339-74A9-4040-9C51-1CC4AC3FE893}" type="presParOf" srcId="{81F27DE6-4894-4AF3-AFB8-79568228C004}" destId="{E669854E-4A00-4013-B4A2-3076FFFD3666}" srcOrd="1" destOrd="0" presId="urn:microsoft.com/office/officeart/2005/8/layout/hList1"/>
    <dgm:cxn modelId="{CE147AE4-0051-4330-883E-57A1BFB88680}" type="presParOf" srcId="{3E0A0DF7-A8A5-4CD5-92AB-250B523EA8FF}" destId="{A1424619-DF24-4BC2-8E3C-6068B76FB3AC}" srcOrd="1" destOrd="0" presId="urn:microsoft.com/office/officeart/2005/8/layout/hList1"/>
    <dgm:cxn modelId="{3A47C975-052D-4C45-A725-442DAE74876E}" type="presParOf" srcId="{3E0A0DF7-A8A5-4CD5-92AB-250B523EA8FF}" destId="{A465EC23-6E4C-411F-A2BC-1D6E5F53A021}" srcOrd="2" destOrd="0" presId="urn:microsoft.com/office/officeart/2005/8/layout/hList1"/>
    <dgm:cxn modelId="{8F6D03C8-6CF6-4887-BFCA-70558C6A69CD}" type="presParOf" srcId="{A465EC23-6E4C-411F-A2BC-1D6E5F53A021}" destId="{CB846697-0007-48C3-8B43-DC8CD48802DB}" srcOrd="0" destOrd="0" presId="urn:microsoft.com/office/officeart/2005/8/layout/hList1"/>
    <dgm:cxn modelId="{EEDAFB67-E10F-4483-8777-D10F5B1A0B20}" type="presParOf" srcId="{A465EC23-6E4C-411F-A2BC-1D6E5F53A021}" destId="{CF34870C-2C28-4129-8E40-A066901CE6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30077B-F2BB-4743-AE19-067EDBE5E1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0DADAD1-B848-4D1F-9AE2-00F7C7F1F681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3200" b="1" dirty="0">
              <a:solidFill>
                <a:schemeClr val="bg1"/>
              </a:solidFill>
              <a:latin typeface="+mj-lt"/>
            </a:rPr>
            <a:t>Variables</a:t>
          </a:r>
          <a:endParaRPr lang="es-AR" sz="2600" b="1" dirty="0">
            <a:solidFill>
              <a:schemeClr val="bg1"/>
            </a:solidFill>
            <a:latin typeface="+mj-lt"/>
          </a:endParaRPr>
        </a:p>
      </dgm:t>
    </dgm:pt>
    <dgm:pt modelId="{1813C6AF-A558-479A-8BC5-1F4E833BE1E5}" type="parTrans" cxnId="{0E3E7195-6249-4BF5-948A-8BA70B3C7D5D}">
      <dgm:prSet/>
      <dgm:spPr/>
      <dgm:t>
        <a:bodyPr/>
        <a:lstStyle/>
        <a:p>
          <a:endParaRPr lang="es-AR"/>
        </a:p>
      </dgm:t>
    </dgm:pt>
    <dgm:pt modelId="{7F31ECD4-E820-4302-909F-2E507945FC71}" type="sibTrans" cxnId="{0E3E7195-6249-4BF5-948A-8BA70B3C7D5D}">
      <dgm:prSet/>
      <dgm:spPr/>
      <dgm:t>
        <a:bodyPr/>
        <a:lstStyle/>
        <a:p>
          <a:endParaRPr lang="es-AR"/>
        </a:p>
      </dgm:t>
    </dgm:pt>
    <dgm:pt modelId="{9248D893-DEFE-4424-9D9B-F8C7E1FD8134}">
      <dgm:prSet phldrT="[Texto]"/>
      <dgm:spPr/>
      <dgm:t>
        <a:bodyPr/>
        <a:lstStyle/>
        <a:p>
          <a:r>
            <a:rPr lang="es-AR" b="1" dirty="0">
              <a:latin typeface="+mj-lt"/>
            </a:rPr>
            <a:t>Numérico</a:t>
          </a:r>
        </a:p>
      </dgm:t>
    </dgm:pt>
    <dgm:pt modelId="{800C2B19-E803-4188-90F9-0C7EDADACB11}" type="parTrans" cxnId="{7E53D506-B9A9-4508-8757-15D1F8DC2408}">
      <dgm:prSet/>
      <dgm:spPr/>
      <dgm:t>
        <a:bodyPr/>
        <a:lstStyle/>
        <a:p>
          <a:endParaRPr lang="es-AR"/>
        </a:p>
      </dgm:t>
    </dgm:pt>
    <dgm:pt modelId="{0FFE5086-5B56-469B-AAB4-D22A0C6F33B4}" type="sibTrans" cxnId="{7E53D506-B9A9-4508-8757-15D1F8DC2408}">
      <dgm:prSet/>
      <dgm:spPr/>
      <dgm:t>
        <a:bodyPr/>
        <a:lstStyle/>
        <a:p>
          <a:endParaRPr lang="es-AR"/>
        </a:p>
      </dgm:t>
    </dgm:pt>
    <dgm:pt modelId="{217B2DE3-21D2-4DF3-B2C2-A03E2A34DF40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3200" b="1" dirty="0">
              <a:solidFill>
                <a:schemeClr val="bg1"/>
              </a:solidFill>
              <a:latin typeface="+mj-lt"/>
            </a:rPr>
            <a:t>Constantes</a:t>
          </a:r>
          <a:endParaRPr lang="es-AR" sz="2600" b="1" dirty="0">
            <a:solidFill>
              <a:schemeClr val="bg1"/>
            </a:solidFill>
            <a:latin typeface="+mj-lt"/>
          </a:endParaRPr>
        </a:p>
      </dgm:t>
    </dgm:pt>
    <dgm:pt modelId="{A5865FA9-E2DF-4D6C-AC8A-FF0CDD7B08AC}" type="parTrans" cxnId="{E6702B08-8E5D-4C62-94D4-528AEF75AB8F}">
      <dgm:prSet/>
      <dgm:spPr/>
      <dgm:t>
        <a:bodyPr/>
        <a:lstStyle/>
        <a:p>
          <a:endParaRPr lang="es-AR"/>
        </a:p>
      </dgm:t>
    </dgm:pt>
    <dgm:pt modelId="{C39EF885-AA32-4C65-8762-BA03F970E2B5}" type="sibTrans" cxnId="{E6702B08-8E5D-4C62-94D4-528AEF75AB8F}">
      <dgm:prSet/>
      <dgm:spPr/>
      <dgm:t>
        <a:bodyPr/>
        <a:lstStyle/>
        <a:p>
          <a:endParaRPr lang="es-AR"/>
        </a:p>
      </dgm:t>
    </dgm:pt>
    <dgm:pt modelId="{F23BA66A-9AF3-42A4-8D33-20298CE71963}">
      <dgm:prSet phldrT="[Texto]"/>
      <dgm:spPr/>
      <dgm:t>
        <a:bodyPr/>
        <a:lstStyle/>
        <a:p>
          <a:r>
            <a:rPr lang="es-AR" b="1" dirty="0">
              <a:latin typeface="+mj-lt"/>
            </a:rPr>
            <a:t>Tiene un valor constante.</a:t>
          </a:r>
        </a:p>
      </dgm:t>
    </dgm:pt>
    <dgm:pt modelId="{FA825140-5B85-431D-8F1B-E8EF98D9409E}" type="parTrans" cxnId="{D5D0A9EA-CF49-4776-B465-B4BE0D89F4D5}">
      <dgm:prSet/>
      <dgm:spPr/>
      <dgm:t>
        <a:bodyPr/>
        <a:lstStyle/>
        <a:p>
          <a:endParaRPr lang="es-AR"/>
        </a:p>
      </dgm:t>
    </dgm:pt>
    <dgm:pt modelId="{CDE63877-35B2-4AAC-BA1E-7FDE609D81B2}" type="sibTrans" cxnId="{D5D0A9EA-CF49-4776-B465-B4BE0D89F4D5}">
      <dgm:prSet/>
      <dgm:spPr/>
      <dgm:t>
        <a:bodyPr/>
        <a:lstStyle/>
        <a:p>
          <a:endParaRPr lang="es-AR"/>
        </a:p>
      </dgm:t>
    </dgm:pt>
    <dgm:pt modelId="{75326DAC-39ED-4233-8944-71EB1F4841F3}">
      <dgm:prSet phldrT="[Texto]"/>
      <dgm:spPr/>
      <dgm:t>
        <a:bodyPr/>
        <a:lstStyle/>
        <a:p>
          <a:r>
            <a:rPr lang="es-AR" b="1" dirty="0">
              <a:latin typeface="+mj-lt"/>
            </a:rPr>
            <a:t>Alfanumérico</a:t>
          </a:r>
        </a:p>
      </dgm:t>
    </dgm:pt>
    <dgm:pt modelId="{7F346516-0219-4CF8-954F-0D2B6EE24946}" type="parTrans" cxnId="{31977DC3-DF26-40EF-BD78-66E5817F318B}">
      <dgm:prSet/>
      <dgm:spPr/>
    </dgm:pt>
    <dgm:pt modelId="{6DED9E2E-1C0A-4FBE-BA74-6A30D4839BFC}" type="sibTrans" cxnId="{31977DC3-DF26-40EF-BD78-66E5817F318B}">
      <dgm:prSet/>
      <dgm:spPr/>
    </dgm:pt>
    <dgm:pt modelId="{2B9C8B4C-8698-45BB-B996-83B69DC253C0}">
      <dgm:prSet phldrT="[Texto]"/>
      <dgm:spPr/>
      <dgm:t>
        <a:bodyPr/>
        <a:lstStyle/>
        <a:p>
          <a:r>
            <a:rPr lang="es-AR" b="1" dirty="0">
              <a:latin typeface="+mj-lt"/>
            </a:rPr>
            <a:t>Lógico</a:t>
          </a:r>
        </a:p>
      </dgm:t>
    </dgm:pt>
    <dgm:pt modelId="{76B7DFC7-BBBF-4327-A571-CC5B4872426B}" type="parTrans" cxnId="{63287FA6-B031-4040-99CB-1F37942645EE}">
      <dgm:prSet/>
      <dgm:spPr/>
    </dgm:pt>
    <dgm:pt modelId="{0E4AC6E3-F93D-40DE-92FE-6BDE3E1F48F8}" type="sibTrans" cxnId="{63287FA6-B031-4040-99CB-1F37942645EE}">
      <dgm:prSet/>
      <dgm:spPr/>
    </dgm:pt>
    <dgm:pt modelId="{91B81446-29FB-417A-B7B4-50127EE9D876}">
      <dgm:prSet phldrT="[Texto]"/>
      <dgm:spPr/>
      <dgm:t>
        <a:bodyPr/>
        <a:lstStyle/>
        <a:p>
          <a:r>
            <a:rPr lang="es-AR" b="1" dirty="0">
              <a:latin typeface="+mj-lt"/>
            </a:rPr>
            <a:t>Número</a:t>
          </a:r>
        </a:p>
      </dgm:t>
    </dgm:pt>
    <dgm:pt modelId="{EF962242-56B0-4651-BAE7-E9D3DEEE4A15}" type="parTrans" cxnId="{C9B68E8E-8B18-43D4-B70B-1FB92DFE13F8}">
      <dgm:prSet/>
      <dgm:spPr/>
    </dgm:pt>
    <dgm:pt modelId="{DB0948AF-FA1A-46B3-886E-F577DB572187}" type="sibTrans" cxnId="{C9B68E8E-8B18-43D4-B70B-1FB92DFE13F8}">
      <dgm:prSet/>
      <dgm:spPr/>
    </dgm:pt>
    <dgm:pt modelId="{92996586-563D-41AA-A94F-262E2024A1BC}">
      <dgm:prSet phldrT="[Texto]"/>
      <dgm:spPr/>
      <dgm:t>
        <a:bodyPr/>
        <a:lstStyle/>
        <a:p>
          <a:r>
            <a:rPr lang="es-AR" b="1" dirty="0">
              <a:latin typeface="+mj-lt"/>
            </a:rPr>
            <a:t>Letras</a:t>
          </a:r>
        </a:p>
      </dgm:t>
    </dgm:pt>
    <dgm:pt modelId="{45D13C98-76E7-44E5-8340-4407D54892EE}" type="parTrans" cxnId="{7DBDCD45-A239-401B-8023-4D16E80B7B02}">
      <dgm:prSet/>
      <dgm:spPr/>
    </dgm:pt>
    <dgm:pt modelId="{82CB527C-D1D3-446E-BCE0-3076C9788E87}" type="sibTrans" cxnId="{7DBDCD45-A239-401B-8023-4D16E80B7B02}">
      <dgm:prSet/>
      <dgm:spPr/>
    </dgm:pt>
    <dgm:pt modelId="{3455ED11-66AA-48CC-8F1F-E808887D1F9F}">
      <dgm:prSet phldrT="[Texto]"/>
      <dgm:spPr/>
      <dgm:t>
        <a:bodyPr/>
        <a:lstStyle/>
        <a:p>
          <a:r>
            <a:rPr lang="es-AR" b="1" dirty="0">
              <a:latin typeface="+mj-lt"/>
            </a:rPr>
            <a:t>Tiene valores variable:</a:t>
          </a:r>
        </a:p>
      </dgm:t>
    </dgm:pt>
    <dgm:pt modelId="{C0AD214C-EA85-4912-8492-5A23EF9DBAC2}" type="parTrans" cxnId="{DD7C1A76-11CE-4551-BBC2-7218EDB14D31}">
      <dgm:prSet/>
      <dgm:spPr/>
    </dgm:pt>
    <dgm:pt modelId="{3F3FB677-B591-41CA-B455-7EB4DDCB4198}" type="sibTrans" cxnId="{DD7C1A76-11CE-4551-BBC2-7218EDB14D31}">
      <dgm:prSet/>
      <dgm:spPr/>
    </dgm:pt>
    <dgm:pt modelId="{3E0A0DF7-A8A5-4CD5-92AB-250B523EA8FF}" type="pres">
      <dgm:prSet presAssocID="{9430077B-F2BB-4743-AE19-067EDBE5E106}" presName="Name0" presStyleCnt="0">
        <dgm:presLayoutVars>
          <dgm:dir/>
          <dgm:animLvl val="lvl"/>
          <dgm:resizeHandles val="exact"/>
        </dgm:presLayoutVars>
      </dgm:prSet>
      <dgm:spPr/>
    </dgm:pt>
    <dgm:pt modelId="{81F27DE6-4894-4AF3-AFB8-79568228C004}" type="pres">
      <dgm:prSet presAssocID="{00DADAD1-B848-4D1F-9AE2-00F7C7F1F681}" presName="composite" presStyleCnt="0"/>
      <dgm:spPr/>
    </dgm:pt>
    <dgm:pt modelId="{2C392906-643D-4274-A81E-D66C1B563D88}" type="pres">
      <dgm:prSet presAssocID="{00DADAD1-B848-4D1F-9AE2-00F7C7F1F6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669854E-4A00-4013-B4A2-3076FFFD3666}" type="pres">
      <dgm:prSet presAssocID="{00DADAD1-B848-4D1F-9AE2-00F7C7F1F681}" presName="desTx" presStyleLbl="alignAccFollowNode1" presStyleIdx="0" presStyleCnt="2">
        <dgm:presLayoutVars>
          <dgm:bulletEnabled val="1"/>
        </dgm:presLayoutVars>
      </dgm:prSet>
      <dgm:spPr/>
    </dgm:pt>
    <dgm:pt modelId="{A1424619-DF24-4BC2-8E3C-6068B76FB3AC}" type="pres">
      <dgm:prSet presAssocID="{7F31ECD4-E820-4302-909F-2E507945FC71}" presName="space" presStyleCnt="0"/>
      <dgm:spPr/>
    </dgm:pt>
    <dgm:pt modelId="{A465EC23-6E4C-411F-A2BC-1D6E5F53A021}" type="pres">
      <dgm:prSet presAssocID="{217B2DE3-21D2-4DF3-B2C2-A03E2A34DF40}" presName="composite" presStyleCnt="0"/>
      <dgm:spPr/>
    </dgm:pt>
    <dgm:pt modelId="{CB846697-0007-48C3-8B43-DC8CD48802DB}" type="pres">
      <dgm:prSet presAssocID="{217B2DE3-21D2-4DF3-B2C2-A03E2A34DF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F34870C-2C28-4129-8E40-A066901CE60C}" type="pres">
      <dgm:prSet presAssocID="{217B2DE3-21D2-4DF3-B2C2-A03E2A34DF4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E53D506-B9A9-4508-8757-15D1F8DC2408}" srcId="{3455ED11-66AA-48CC-8F1F-E808887D1F9F}" destId="{9248D893-DEFE-4424-9D9B-F8C7E1FD8134}" srcOrd="0" destOrd="0" parTransId="{800C2B19-E803-4188-90F9-0C7EDADACB11}" sibTransId="{0FFE5086-5B56-469B-AAB4-D22A0C6F33B4}"/>
    <dgm:cxn modelId="{E6702B08-8E5D-4C62-94D4-528AEF75AB8F}" srcId="{9430077B-F2BB-4743-AE19-067EDBE5E106}" destId="{217B2DE3-21D2-4DF3-B2C2-A03E2A34DF40}" srcOrd="1" destOrd="0" parTransId="{A5865FA9-E2DF-4D6C-AC8A-FF0CDD7B08AC}" sibTransId="{C39EF885-AA32-4C65-8762-BA03F970E2B5}"/>
    <dgm:cxn modelId="{235C3A41-AEAB-40B4-9672-A039432F5D67}" type="presOf" srcId="{217B2DE3-21D2-4DF3-B2C2-A03E2A34DF40}" destId="{CB846697-0007-48C3-8B43-DC8CD48802DB}" srcOrd="0" destOrd="0" presId="urn:microsoft.com/office/officeart/2005/8/layout/hList1"/>
    <dgm:cxn modelId="{7DBDCD45-A239-401B-8023-4D16E80B7B02}" srcId="{217B2DE3-21D2-4DF3-B2C2-A03E2A34DF40}" destId="{92996586-563D-41AA-A94F-262E2024A1BC}" srcOrd="2" destOrd="0" parTransId="{45D13C98-76E7-44E5-8340-4407D54892EE}" sibTransId="{82CB527C-D1D3-446E-BCE0-3076C9788E87}"/>
    <dgm:cxn modelId="{C14C436F-911A-46A1-9F64-C5F812F0E27F}" type="presOf" srcId="{2B9C8B4C-8698-45BB-B996-83B69DC253C0}" destId="{E669854E-4A00-4013-B4A2-3076FFFD3666}" srcOrd="0" destOrd="3" presId="urn:microsoft.com/office/officeart/2005/8/layout/hList1"/>
    <dgm:cxn modelId="{AF8E684F-F3B0-4A71-8725-70FD27C2A9F1}" type="presOf" srcId="{3455ED11-66AA-48CC-8F1F-E808887D1F9F}" destId="{E669854E-4A00-4013-B4A2-3076FFFD3666}" srcOrd="0" destOrd="0" presId="urn:microsoft.com/office/officeart/2005/8/layout/hList1"/>
    <dgm:cxn modelId="{DD7C1A76-11CE-4551-BBC2-7218EDB14D31}" srcId="{00DADAD1-B848-4D1F-9AE2-00F7C7F1F681}" destId="{3455ED11-66AA-48CC-8F1F-E808887D1F9F}" srcOrd="0" destOrd="0" parTransId="{C0AD214C-EA85-4912-8492-5A23EF9DBAC2}" sibTransId="{3F3FB677-B591-41CA-B455-7EB4DDCB4198}"/>
    <dgm:cxn modelId="{C9B68E8E-8B18-43D4-B70B-1FB92DFE13F8}" srcId="{217B2DE3-21D2-4DF3-B2C2-A03E2A34DF40}" destId="{91B81446-29FB-417A-B7B4-50127EE9D876}" srcOrd="1" destOrd="0" parTransId="{EF962242-56B0-4651-BAE7-E9D3DEEE4A15}" sibTransId="{DB0948AF-FA1A-46B3-886E-F577DB572187}"/>
    <dgm:cxn modelId="{E3C9BF94-3198-46D2-8D29-25F2D19A9204}" type="presOf" srcId="{91B81446-29FB-417A-B7B4-50127EE9D876}" destId="{CF34870C-2C28-4129-8E40-A066901CE60C}" srcOrd="0" destOrd="1" presId="urn:microsoft.com/office/officeart/2005/8/layout/hList1"/>
    <dgm:cxn modelId="{0E3E7195-6249-4BF5-948A-8BA70B3C7D5D}" srcId="{9430077B-F2BB-4743-AE19-067EDBE5E106}" destId="{00DADAD1-B848-4D1F-9AE2-00F7C7F1F681}" srcOrd="0" destOrd="0" parTransId="{1813C6AF-A558-479A-8BC5-1F4E833BE1E5}" sibTransId="{7F31ECD4-E820-4302-909F-2E507945FC71}"/>
    <dgm:cxn modelId="{0ED625A1-8160-4C88-9C14-AB9ECEC3C34D}" type="presOf" srcId="{92996586-563D-41AA-A94F-262E2024A1BC}" destId="{CF34870C-2C28-4129-8E40-A066901CE60C}" srcOrd="0" destOrd="2" presId="urn:microsoft.com/office/officeart/2005/8/layout/hList1"/>
    <dgm:cxn modelId="{63287FA6-B031-4040-99CB-1F37942645EE}" srcId="{3455ED11-66AA-48CC-8F1F-E808887D1F9F}" destId="{2B9C8B4C-8698-45BB-B996-83B69DC253C0}" srcOrd="2" destOrd="0" parTransId="{76B7DFC7-BBBF-4327-A571-CC5B4872426B}" sibTransId="{0E4AC6E3-F93D-40DE-92FE-6BDE3E1F48F8}"/>
    <dgm:cxn modelId="{A1ABACAC-6612-4A77-A886-D42C2E9682B5}" type="presOf" srcId="{F23BA66A-9AF3-42A4-8D33-20298CE71963}" destId="{CF34870C-2C28-4129-8E40-A066901CE60C}" srcOrd="0" destOrd="0" presId="urn:microsoft.com/office/officeart/2005/8/layout/hList1"/>
    <dgm:cxn modelId="{31977DC3-DF26-40EF-BD78-66E5817F318B}" srcId="{3455ED11-66AA-48CC-8F1F-E808887D1F9F}" destId="{75326DAC-39ED-4233-8944-71EB1F4841F3}" srcOrd="1" destOrd="0" parTransId="{7F346516-0219-4CF8-954F-0D2B6EE24946}" sibTransId="{6DED9E2E-1C0A-4FBE-BA74-6A30D4839BFC}"/>
    <dgm:cxn modelId="{013555D3-DCFA-4519-8D28-3AAB9DC13A91}" type="presOf" srcId="{9248D893-DEFE-4424-9D9B-F8C7E1FD8134}" destId="{E669854E-4A00-4013-B4A2-3076FFFD3666}" srcOrd="0" destOrd="1" presId="urn:microsoft.com/office/officeart/2005/8/layout/hList1"/>
    <dgm:cxn modelId="{235F9EE8-DBC1-499A-A360-3E79E1266637}" type="presOf" srcId="{00DADAD1-B848-4D1F-9AE2-00F7C7F1F681}" destId="{2C392906-643D-4274-A81E-D66C1B563D88}" srcOrd="0" destOrd="0" presId="urn:microsoft.com/office/officeart/2005/8/layout/hList1"/>
    <dgm:cxn modelId="{D5D0A9EA-CF49-4776-B465-B4BE0D89F4D5}" srcId="{217B2DE3-21D2-4DF3-B2C2-A03E2A34DF40}" destId="{F23BA66A-9AF3-42A4-8D33-20298CE71963}" srcOrd="0" destOrd="0" parTransId="{FA825140-5B85-431D-8F1B-E8EF98D9409E}" sibTransId="{CDE63877-35B2-4AAC-BA1E-7FDE609D81B2}"/>
    <dgm:cxn modelId="{1E62FCED-DF7A-4C10-98CB-6210E60A6FBF}" type="presOf" srcId="{9430077B-F2BB-4743-AE19-067EDBE5E106}" destId="{3E0A0DF7-A8A5-4CD5-92AB-250B523EA8FF}" srcOrd="0" destOrd="0" presId="urn:microsoft.com/office/officeart/2005/8/layout/hList1"/>
    <dgm:cxn modelId="{67EA93F7-8A83-407D-A99F-3D4E1A28A351}" type="presOf" srcId="{75326DAC-39ED-4233-8944-71EB1F4841F3}" destId="{E669854E-4A00-4013-B4A2-3076FFFD3666}" srcOrd="0" destOrd="2" presId="urn:microsoft.com/office/officeart/2005/8/layout/hList1"/>
    <dgm:cxn modelId="{EC28A35A-70B5-48EB-ACD4-CEEF411E7AA1}" type="presParOf" srcId="{3E0A0DF7-A8A5-4CD5-92AB-250B523EA8FF}" destId="{81F27DE6-4894-4AF3-AFB8-79568228C004}" srcOrd="0" destOrd="0" presId="urn:microsoft.com/office/officeart/2005/8/layout/hList1"/>
    <dgm:cxn modelId="{D3F80B53-872E-4FAD-AB4A-86DC9E4ADC2C}" type="presParOf" srcId="{81F27DE6-4894-4AF3-AFB8-79568228C004}" destId="{2C392906-643D-4274-A81E-D66C1B563D88}" srcOrd="0" destOrd="0" presId="urn:microsoft.com/office/officeart/2005/8/layout/hList1"/>
    <dgm:cxn modelId="{FCEFC6F1-5277-4947-AD1A-D7EB99D07337}" type="presParOf" srcId="{81F27DE6-4894-4AF3-AFB8-79568228C004}" destId="{E669854E-4A00-4013-B4A2-3076FFFD3666}" srcOrd="1" destOrd="0" presId="urn:microsoft.com/office/officeart/2005/8/layout/hList1"/>
    <dgm:cxn modelId="{7F80BC3D-B2E6-4954-9B2D-56CEAB78D7D5}" type="presParOf" srcId="{3E0A0DF7-A8A5-4CD5-92AB-250B523EA8FF}" destId="{A1424619-DF24-4BC2-8E3C-6068B76FB3AC}" srcOrd="1" destOrd="0" presId="urn:microsoft.com/office/officeart/2005/8/layout/hList1"/>
    <dgm:cxn modelId="{D49395E1-F1FC-424A-9254-1520E0802D3B}" type="presParOf" srcId="{3E0A0DF7-A8A5-4CD5-92AB-250B523EA8FF}" destId="{A465EC23-6E4C-411F-A2BC-1D6E5F53A021}" srcOrd="2" destOrd="0" presId="urn:microsoft.com/office/officeart/2005/8/layout/hList1"/>
    <dgm:cxn modelId="{4FA436A8-96D7-48B4-9E97-F94770D4F0DC}" type="presParOf" srcId="{A465EC23-6E4C-411F-A2BC-1D6E5F53A021}" destId="{CB846697-0007-48C3-8B43-DC8CD48802DB}" srcOrd="0" destOrd="0" presId="urn:microsoft.com/office/officeart/2005/8/layout/hList1"/>
    <dgm:cxn modelId="{EE5ECD47-0126-462F-A395-BA371BDAA021}" type="presParOf" srcId="{A465EC23-6E4C-411F-A2BC-1D6E5F53A021}" destId="{CF34870C-2C28-4129-8E40-A066901CE6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A4E691-268B-477A-9319-B31E9BC78096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AR"/>
        </a:p>
      </dgm:t>
    </dgm:pt>
    <dgm:pt modelId="{DA9E3A41-4685-4B79-A93B-01ADC8D81E05}">
      <dgm:prSet phldrT="[Texto]"/>
      <dgm:spPr/>
      <dgm:t>
        <a:bodyPr/>
        <a:lstStyle/>
        <a:p>
          <a:r>
            <a: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Aritméticos</a:t>
          </a:r>
        </a:p>
      </dgm:t>
    </dgm:pt>
    <dgm:pt modelId="{93DD514F-AF72-44B4-8367-38CE5C6EA7B3}" type="parTrans" cxnId="{0ADDDEE0-8FA3-4B0B-914F-EFB4C513ECBB}">
      <dgm:prSet/>
      <dgm:spPr/>
      <dgm:t>
        <a:bodyPr/>
        <a:lstStyle/>
        <a:p>
          <a:endParaRPr lang="es-A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CED4F1-5796-449F-B89B-AA1657EA72A2}" type="sibTrans" cxnId="{0ADDDEE0-8FA3-4B0B-914F-EFB4C513ECBB}">
      <dgm:prSet/>
      <dgm:spPr/>
      <dgm:t>
        <a:bodyPr/>
        <a:lstStyle/>
        <a:p>
          <a:endParaRPr lang="es-A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72175-2C9B-4449-851B-BD013E07A3B7}">
      <dgm:prSet phldrT="[Texto]"/>
      <dgm:spPr/>
      <dgm:t>
        <a:bodyPr/>
        <a:lstStyle/>
        <a:p>
          <a:r>
            <a: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Relacionales	</a:t>
          </a:r>
        </a:p>
      </dgm:t>
    </dgm:pt>
    <dgm:pt modelId="{D685ED85-1C1A-49BD-A478-CFF3BD018185}" type="parTrans" cxnId="{BACB6400-AD49-4FE7-B336-2D1A43304792}">
      <dgm:prSet/>
      <dgm:spPr/>
      <dgm:t>
        <a:bodyPr/>
        <a:lstStyle/>
        <a:p>
          <a:endParaRPr lang="es-A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E4295-7D44-456B-AC8F-BEB56C1EFF92}" type="sibTrans" cxnId="{BACB6400-AD49-4FE7-B336-2D1A43304792}">
      <dgm:prSet/>
      <dgm:spPr/>
      <dgm:t>
        <a:bodyPr/>
        <a:lstStyle/>
        <a:p>
          <a:endParaRPr lang="es-A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314B3-4D50-454D-BFA2-728259533C1F}">
      <dgm:prSet phldrT="[Texto]"/>
      <dgm:spPr/>
      <dgm:t>
        <a:bodyPr/>
        <a:lstStyle/>
        <a:p>
          <a:r>
            <a: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Lógicos</a:t>
          </a:r>
        </a:p>
      </dgm:t>
    </dgm:pt>
    <dgm:pt modelId="{A90C5189-044B-4225-B761-5DF7C2AD0C2D}" type="parTrans" cxnId="{C1CB0A2E-E720-45F0-B35A-E32A6E0176CB}">
      <dgm:prSet/>
      <dgm:spPr/>
      <dgm:t>
        <a:bodyPr/>
        <a:lstStyle/>
        <a:p>
          <a:endParaRPr lang="es-A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B6C36F-B51D-40D5-A25C-002A55779BFE}" type="sibTrans" cxnId="{C1CB0A2E-E720-45F0-B35A-E32A6E0176CB}">
      <dgm:prSet/>
      <dgm:spPr/>
      <dgm:t>
        <a:bodyPr/>
        <a:lstStyle/>
        <a:p>
          <a:endParaRPr lang="es-A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EC220B-9C03-4C2F-8D4F-03815C038A73}" type="pres">
      <dgm:prSet presAssocID="{48A4E691-268B-477A-9319-B31E9BC78096}" presName="linear" presStyleCnt="0">
        <dgm:presLayoutVars>
          <dgm:dir/>
          <dgm:animLvl val="lvl"/>
          <dgm:resizeHandles val="exact"/>
        </dgm:presLayoutVars>
      </dgm:prSet>
      <dgm:spPr/>
    </dgm:pt>
    <dgm:pt modelId="{EA85D199-D6CE-4135-9BC1-23857EEF5B80}" type="pres">
      <dgm:prSet presAssocID="{DA9E3A41-4685-4B79-A93B-01ADC8D81E05}" presName="parentLin" presStyleCnt="0"/>
      <dgm:spPr/>
    </dgm:pt>
    <dgm:pt modelId="{D0418076-D6C3-4BAE-B55A-B9E1CBA405AE}" type="pres">
      <dgm:prSet presAssocID="{DA9E3A41-4685-4B79-A93B-01ADC8D81E05}" presName="parentLeftMargin" presStyleLbl="node1" presStyleIdx="0" presStyleCnt="3"/>
      <dgm:spPr/>
    </dgm:pt>
    <dgm:pt modelId="{3A560CE2-88DA-4A22-BFCE-EAA4FD73F862}" type="pres">
      <dgm:prSet presAssocID="{DA9E3A41-4685-4B79-A93B-01ADC8D81E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E45673-2643-4858-B037-1EF846319E67}" type="pres">
      <dgm:prSet presAssocID="{DA9E3A41-4685-4B79-A93B-01ADC8D81E05}" presName="negativeSpace" presStyleCnt="0"/>
      <dgm:spPr/>
    </dgm:pt>
    <dgm:pt modelId="{92CFBF39-82EB-4240-BFAB-6466D381D71C}" type="pres">
      <dgm:prSet presAssocID="{DA9E3A41-4685-4B79-A93B-01ADC8D81E05}" presName="childText" presStyleLbl="conFgAcc1" presStyleIdx="0" presStyleCnt="3">
        <dgm:presLayoutVars>
          <dgm:bulletEnabled val="1"/>
        </dgm:presLayoutVars>
      </dgm:prSet>
      <dgm:spPr/>
    </dgm:pt>
    <dgm:pt modelId="{AEA87E35-5C7A-4EFF-9FE4-A68C609BBBD9}" type="pres">
      <dgm:prSet presAssocID="{A4CED4F1-5796-449F-B89B-AA1657EA72A2}" presName="spaceBetweenRectangles" presStyleCnt="0"/>
      <dgm:spPr/>
    </dgm:pt>
    <dgm:pt modelId="{4B0E3D09-A06F-4104-B60F-4F6C48AF012C}" type="pres">
      <dgm:prSet presAssocID="{FDD72175-2C9B-4449-851B-BD013E07A3B7}" presName="parentLin" presStyleCnt="0"/>
      <dgm:spPr/>
    </dgm:pt>
    <dgm:pt modelId="{39B80F28-5457-47D7-BEFB-237881F62192}" type="pres">
      <dgm:prSet presAssocID="{FDD72175-2C9B-4449-851B-BD013E07A3B7}" presName="parentLeftMargin" presStyleLbl="node1" presStyleIdx="0" presStyleCnt="3"/>
      <dgm:spPr/>
    </dgm:pt>
    <dgm:pt modelId="{F47C6459-0538-428B-BD86-B9BB49B7369A}" type="pres">
      <dgm:prSet presAssocID="{FDD72175-2C9B-4449-851B-BD013E07A3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C77664-2CD1-4C3A-ABB5-D05E008C4603}" type="pres">
      <dgm:prSet presAssocID="{FDD72175-2C9B-4449-851B-BD013E07A3B7}" presName="negativeSpace" presStyleCnt="0"/>
      <dgm:spPr/>
    </dgm:pt>
    <dgm:pt modelId="{58FF7A1F-220D-4778-B909-0B56F9B1BD63}" type="pres">
      <dgm:prSet presAssocID="{FDD72175-2C9B-4449-851B-BD013E07A3B7}" presName="childText" presStyleLbl="conFgAcc1" presStyleIdx="1" presStyleCnt="3">
        <dgm:presLayoutVars>
          <dgm:bulletEnabled val="1"/>
        </dgm:presLayoutVars>
      </dgm:prSet>
      <dgm:spPr/>
    </dgm:pt>
    <dgm:pt modelId="{8760416E-FC0E-45FE-A569-57CC983FE229}" type="pres">
      <dgm:prSet presAssocID="{B32E4295-7D44-456B-AC8F-BEB56C1EFF92}" presName="spaceBetweenRectangles" presStyleCnt="0"/>
      <dgm:spPr/>
    </dgm:pt>
    <dgm:pt modelId="{05B578A7-3F4A-4CE5-8E28-E632AAB5389D}" type="pres">
      <dgm:prSet presAssocID="{BFC314B3-4D50-454D-BFA2-728259533C1F}" presName="parentLin" presStyleCnt="0"/>
      <dgm:spPr/>
    </dgm:pt>
    <dgm:pt modelId="{E86288B7-CD83-45B4-A45D-77A92558E2E4}" type="pres">
      <dgm:prSet presAssocID="{BFC314B3-4D50-454D-BFA2-728259533C1F}" presName="parentLeftMargin" presStyleLbl="node1" presStyleIdx="1" presStyleCnt="3"/>
      <dgm:spPr/>
    </dgm:pt>
    <dgm:pt modelId="{A3CDDBA6-B962-45FD-B86F-DB77F9ABB7BC}" type="pres">
      <dgm:prSet presAssocID="{BFC314B3-4D50-454D-BFA2-728259533C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4B5DEF-55EF-408A-B043-EE1DA847231E}" type="pres">
      <dgm:prSet presAssocID="{BFC314B3-4D50-454D-BFA2-728259533C1F}" presName="negativeSpace" presStyleCnt="0"/>
      <dgm:spPr/>
    </dgm:pt>
    <dgm:pt modelId="{ECD2CB81-CFA3-4C5C-94CF-F6E87F73B334}" type="pres">
      <dgm:prSet presAssocID="{BFC314B3-4D50-454D-BFA2-728259533C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CB6400-AD49-4FE7-B336-2D1A43304792}" srcId="{48A4E691-268B-477A-9319-B31E9BC78096}" destId="{FDD72175-2C9B-4449-851B-BD013E07A3B7}" srcOrd="1" destOrd="0" parTransId="{D685ED85-1C1A-49BD-A478-CFF3BD018185}" sibTransId="{B32E4295-7D44-456B-AC8F-BEB56C1EFF92}"/>
    <dgm:cxn modelId="{93CC4702-565C-47AD-9A90-FB975258F892}" type="presOf" srcId="{48A4E691-268B-477A-9319-B31E9BC78096}" destId="{87EC220B-9C03-4C2F-8D4F-03815C038A73}" srcOrd="0" destOrd="0" presId="urn:microsoft.com/office/officeart/2005/8/layout/list1"/>
    <dgm:cxn modelId="{C1CB0A2E-E720-45F0-B35A-E32A6E0176CB}" srcId="{48A4E691-268B-477A-9319-B31E9BC78096}" destId="{BFC314B3-4D50-454D-BFA2-728259533C1F}" srcOrd="2" destOrd="0" parTransId="{A90C5189-044B-4225-B761-5DF7C2AD0C2D}" sibTransId="{A0B6C36F-B51D-40D5-A25C-002A55779BFE}"/>
    <dgm:cxn modelId="{5062CB67-02E9-4787-BA32-D94180BA1A5D}" type="presOf" srcId="{FDD72175-2C9B-4449-851B-BD013E07A3B7}" destId="{F47C6459-0538-428B-BD86-B9BB49B7369A}" srcOrd="1" destOrd="0" presId="urn:microsoft.com/office/officeart/2005/8/layout/list1"/>
    <dgm:cxn modelId="{250CD97A-1331-4014-BA3A-AADDB50EA4F7}" type="presOf" srcId="{BFC314B3-4D50-454D-BFA2-728259533C1F}" destId="{A3CDDBA6-B962-45FD-B86F-DB77F9ABB7BC}" srcOrd="1" destOrd="0" presId="urn:microsoft.com/office/officeart/2005/8/layout/list1"/>
    <dgm:cxn modelId="{C4BFC5C8-C255-46A2-9FBC-510DD968F876}" type="presOf" srcId="{FDD72175-2C9B-4449-851B-BD013E07A3B7}" destId="{39B80F28-5457-47D7-BEFB-237881F62192}" srcOrd="0" destOrd="0" presId="urn:microsoft.com/office/officeart/2005/8/layout/list1"/>
    <dgm:cxn modelId="{16ACF7CC-7A1B-4597-9976-BA6E4FF8D562}" type="presOf" srcId="{BFC314B3-4D50-454D-BFA2-728259533C1F}" destId="{E86288B7-CD83-45B4-A45D-77A92558E2E4}" srcOrd="0" destOrd="0" presId="urn:microsoft.com/office/officeart/2005/8/layout/list1"/>
    <dgm:cxn modelId="{0ADDDEE0-8FA3-4B0B-914F-EFB4C513ECBB}" srcId="{48A4E691-268B-477A-9319-B31E9BC78096}" destId="{DA9E3A41-4685-4B79-A93B-01ADC8D81E05}" srcOrd="0" destOrd="0" parTransId="{93DD514F-AF72-44B4-8367-38CE5C6EA7B3}" sibTransId="{A4CED4F1-5796-449F-B89B-AA1657EA72A2}"/>
    <dgm:cxn modelId="{82A5F8F8-C448-455B-A5D7-BA591915BD9A}" type="presOf" srcId="{DA9E3A41-4685-4B79-A93B-01ADC8D81E05}" destId="{3A560CE2-88DA-4A22-BFCE-EAA4FD73F862}" srcOrd="1" destOrd="0" presId="urn:microsoft.com/office/officeart/2005/8/layout/list1"/>
    <dgm:cxn modelId="{130D26F9-27E0-430E-BC24-29D50CB6F39B}" type="presOf" srcId="{DA9E3A41-4685-4B79-A93B-01ADC8D81E05}" destId="{D0418076-D6C3-4BAE-B55A-B9E1CBA405AE}" srcOrd="0" destOrd="0" presId="urn:microsoft.com/office/officeart/2005/8/layout/list1"/>
    <dgm:cxn modelId="{0CD4C845-8ED4-464B-BCE0-767ADA86571F}" type="presParOf" srcId="{87EC220B-9C03-4C2F-8D4F-03815C038A73}" destId="{EA85D199-D6CE-4135-9BC1-23857EEF5B80}" srcOrd="0" destOrd="0" presId="urn:microsoft.com/office/officeart/2005/8/layout/list1"/>
    <dgm:cxn modelId="{F7877B69-9F9C-496F-8858-E812DF141B85}" type="presParOf" srcId="{EA85D199-D6CE-4135-9BC1-23857EEF5B80}" destId="{D0418076-D6C3-4BAE-B55A-B9E1CBA405AE}" srcOrd="0" destOrd="0" presId="urn:microsoft.com/office/officeart/2005/8/layout/list1"/>
    <dgm:cxn modelId="{5EAB3995-0A7F-46FA-B621-B8EAC8AB3F36}" type="presParOf" srcId="{EA85D199-D6CE-4135-9BC1-23857EEF5B80}" destId="{3A560CE2-88DA-4A22-BFCE-EAA4FD73F862}" srcOrd="1" destOrd="0" presId="urn:microsoft.com/office/officeart/2005/8/layout/list1"/>
    <dgm:cxn modelId="{9EBD6D72-43A7-4B0F-8C52-B33C77E0B2EC}" type="presParOf" srcId="{87EC220B-9C03-4C2F-8D4F-03815C038A73}" destId="{40E45673-2643-4858-B037-1EF846319E67}" srcOrd="1" destOrd="0" presId="urn:microsoft.com/office/officeart/2005/8/layout/list1"/>
    <dgm:cxn modelId="{2BAD0F56-9B9F-44F9-9652-89FCAA7BC4E7}" type="presParOf" srcId="{87EC220B-9C03-4C2F-8D4F-03815C038A73}" destId="{92CFBF39-82EB-4240-BFAB-6466D381D71C}" srcOrd="2" destOrd="0" presId="urn:microsoft.com/office/officeart/2005/8/layout/list1"/>
    <dgm:cxn modelId="{156D1DCD-4EED-44C6-9A76-B98C1B6DF189}" type="presParOf" srcId="{87EC220B-9C03-4C2F-8D4F-03815C038A73}" destId="{AEA87E35-5C7A-4EFF-9FE4-A68C609BBBD9}" srcOrd="3" destOrd="0" presId="urn:microsoft.com/office/officeart/2005/8/layout/list1"/>
    <dgm:cxn modelId="{A04B8391-6052-44BE-82FD-F55B6913B025}" type="presParOf" srcId="{87EC220B-9C03-4C2F-8D4F-03815C038A73}" destId="{4B0E3D09-A06F-4104-B60F-4F6C48AF012C}" srcOrd="4" destOrd="0" presId="urn:microsoft.com/office/officeart/2005/8/layout/list1"/>
    <dgm:cxn modelId="{6C0F697D-2E07-4EF4-ABD2-C253BD04DC95}" type="presParOf" srcId="{4B0E3D09-A06F-4104-B60F-4F6C48AF012C}" destId="{39B80F28-5457-47D7-BEFB-237881F62192}" srcOrd="0" destOrd="0" presId="urn:microsoft.com/office/officeart/2005/8/layout/list1"/>
    <dgm:cxn modelId="{6BE1865F-DDC3-4D1C-A1B5-6313C67E6DBA}" type="presParOf" srcId="{4B0E3D09-A06F-4104-B60F-4F6C48AF012C}" destId="{F47C6459-0538-428B-BD86-B9BB49B7369A}" srcOrd="1" destOrd="0" presId="urn:microsoft.com/office/officeart/2005/8/layout/list1"/>
    <dgm:cxn modelId="{0308275F-34FC-4BA5-86C6-D4ECEE778CBE}" type="presParOf" srcId="{87EC220B-9C03-4C2F-8D4F-03815C038A73}" destId="{10C77664-2CD1-4C3A-ABB5-D05E008C4603}" srcOrd="5" destOrd="0" presId="urn:microsoft.com/office/officeart/2005/8/layout/list1"/>
    <dgm:cxn modelId="{61700609-7621-436C-A46F-9C6C3AC8ED01}" type="presParOf" srcId="{87EC220B-9C03-4C2F-8D4F-03815C038A73}" destId="{58FF7A1F-220D-4778-B909-0B56F9B1BD63}" srcOrd="6" destOrd="0" presId="urn:microsoft.com/office/officeart/2005/8/layout/list1"/>
    <dgm:cxn modelId="{7353BBD4-291F-4F18-A6D5-FA4C9867F84E}" type="presParOf" srcId="{87EC220B-9C03-4C2F-8D4F-03815C038A73}" destId="{8760416E-FC0E-45FE-A569-57CC983FE229}" srcOrd="7" destOrd="0" presId="urn:microsoft.com/office/officeart/2005/8/layout/list1"/>
    <dgm:cxn modelId="{6090AB3A-7F0D-4EC7-8553-192FADD8337C}" type="presParOf" srcId="{87EC220B-9C03-4C2F-8D4F-03815C038A73}" destId="{05B578A7-3F4A-4CE5-8E28-E632AAB5389D}" srcOrd="8" destOrd="0" presId="urn:microsoft.com/office/officeart/2005/8/layout/list1"/>
    <dgm:cxn modelId="{4C0E04C1-0DD0-4A7B-81B9-BA96FCAFB14A}" type="presParOf" srcId="{05B578A7-3F4A-4CE5-8E28-E632AAB5389D}" destId="{E86288B7-CD83-45B4-A45D-77A92558E2E4}" srcOrd="0" destOrd="0" presId="urn:microsoft.com/office/officeart/2005/8/layout/list1"/>
    <dgm:cxn modelId="{CE1261D1-9D63-4FE2-B9F0-F40161E572CE}" type="presParOf" srcId="{05B578A7-3F4A-4CE5-8E28-E632AAB5389D}" destId="{A3CDDBA6-B962-45FD-B86F-DB77F9ABB7BC}" srcOrd="1" destOrd="0" presId="urn:microsoft.com/office/officeart/2005/8/layout/list1"/>
    <dgm:cxn modelId="{939D8B9E-1078-47C3-BB76-BC527C40DFF5}" type="presParOf" srcId="{87EC220B-9C03-4C2F-8D4F-03815C038A73}" destId="{B04B5DEF-55EF-408A-B043-EE1DA847231E}" srcOrd="9" destOrd="0" presId="urn:microsoft.com/office/officeart/2005/8/layout/list1"/>
    <dgm:cxn modelId="{C37D245C-4173-4D0E-8999-AD9B383F608F}" type="presParOf" srcId="{87EC220B-9C03-4C2F-8D4F-03815C038A73}" destId="{ECD2CB81-CFA3-4C5C-94CF-F6E87F73B3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E5C8FF-FD7B-48DD-B98D-7954615E82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6CAEB4D-D699-40D7-8A01-FC01099EE3E8}">
      <dgm:prSet phldrT="[Texto]"/>
      <dgm:spPr>
        <a:solidFill>
          <a:srgbClr val="FFC000"/>
        </a:solidFill>
      </dgm:spPr>
      <dgm:t>
        <a:bodyPr/>
        <a:lstStyle/>
        <a:p>
          <a:pPr algn="just"/>
          <a:r>
            <a:rPr lang="es-AR" b="1" u="sng" dirty="0">
              <a:solidFill>
                <a:schemeClr val="bg1"/>
              </a:solidFill>
              <a:latin typeface="+mj-lt"/>
            </a:rPr>
            <a:t>Leer()</a:t>
          </a:r>
          <a:r>
            <a:rPr lang="es-AR" b="1" dirty="0">
              <a:solidFill>
                <a:schemeClr val="bg1"/>
              </a:solidFill>
              <a:latin typeface="+mj-lt"/>
            </a:rPr>
            <a:t>: </a:t>
          </a:r>
          <a:r>
            <a:rPr lang="es-MX" b="1" dirty="0">
              <a:solidFill>
                <a:schemeClr val="bg1"/>
              </a:solidFill>
              <a:latin typeface="+mj-lt"/>
            </a:rPr>
            <a:t>Dentro de los paréntesis se deben escribir el nombre de las variables que almacenarán los datos de entrada. Estas variables deben ir separadas por comas.</a:t>
          </a:r>
          <a:endParaRPr lang="es-AR" dirty="0">
            <a:solidFill>
              <a:schemeClr val="bg1"/>
            </a:solidFill>
            <a:latin typeface="+mj-lt"/>
          </a:endParaRPr>
        </a:p>
      </dgm:t>
    </dgm:pt>
    <dgm:pt modelId="{25C730AF-7E3E-4332-9C6D-1304F7B06F3A}" type="parTrans" cxnId="{48E0F12A-6669-4EA2-9F0D-E0BD7C62CA79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3A128B6F-FA13-46CB-A8BD-53AA9E3A62E9}" type="sibTrans" cxnId="{48E0F12A-6669-4EA2-9F0D-E0BD7C62CA79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834871EC-7621-4206-A6F0-24FFCD980F23}">
      <dgm:prSet phldrT="[Texto]" phldr="1"/>
      <dgm:spPr/>
      <dgm:t>
        <a:bodyPr/>
        <a:lstStyle/>
        <a:p>
          <a:endParaRPr lang="es-AR" dirty="0">
            <a:solidFill>
              <a:schemeClr val="bg1"/>
            </a:solidFill>
          </a:endParaRPr>
        </a:p>
      </dgm:t>
    </dgm:pt>
    <dgm:pt modelId="{6BC4A915-4032-4E9A-9BD3-D5295A4AC04F}" type="parTrans" cxnId="{57C2CD99-9765-4F84-817C-84F2B535105B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9E0AF86F-9F17-4668-8B0D-6099277C7174}" type="sibTrans" cxnId="{57C2CD99-9765-4F84-817C-84F2B535105B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3FCE2EBF-2D50-4E93-BCEB-055B115B80E6}">
      <dgm:prSet phldrT="[Texto]" phldr="1"/>
      <dgm:spPr/>
      <dgm:t>
        <a:bodyPr/>
        <a:lstStyle/>
        <a:p>
          <a:endParaRPr lang="es-AR" dirty="0">
            <a:solidFill>
              <a:schemeClr val="bg1"/>
            </a:solidFill>
          </a:endParaRPr>
        </a:p>
      </dgm:t>
    </dgm:pt>
    <dgm:pt modelId="{A0F1F66F-385A-4E18-AE03-7A8A5650C3F1}" type="parTrans" cxnId="{59931B8B-6F42-4F45-BB5D-C403077DEA2D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8D64D18F-BFA8-40A0-A491-1EF21F2F1C3E}" type="sibTrans" cxnId="{59931B8B-6F42-4F45-BB5D-C403077DEA2D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9C9C82D4-A87F-4710-A724-2BAF738FB81D}">
      <dgm:prSet phldrT="[Texto]"/>
      <dgm:spPr>
        <a:solidFill>
          <a:srgbClr val="FFC000"/>
        </a:solidFill>
      </dgm:spPr>
      <dgm:t>
        <a:bodyPr/>
        <a:lstStyle/>
        <a:p>
          <a:pPr algn="just"/>
          <a:r>
            <a:rPr lang="es-AR" b="1" u="sng" dirty="0">
              <a:solidFill>
                <a:schemeClr val="bg1"/>
              </a:solidFill>
              <a:latin typeface="+mj-lt"/>
            </a:rPr>
            <a:t>Escribir()</a:t>
          </a:r>
          <a:r>
            <a:rPr lang="es-AR" b="1" dirty="0">
              <a:solidFill>
                <a:schemeClr val="bg1"/>
              </a:solidFill>
              <a:latin typeface="+mj-lt"/>
            </a:rPr>
            <a:t>: </a:t>
          </a:r>
          <a:r>
            <a:rPr lang="es-MX" b="1" dirty="0">
              <a:solidFill>
                <a:schemeClr val="bg1"/>
              </a:solidFill>
              <a:latin typeface="+mj-lt"/>
            </a:rPr>
            <a:t>La salida de datos se realiza mediante esta sentencia.</a:t>
          </a:r>
          <a:endParaRPr lang="es-AR" dirty="0">
            <a:solidFill>
              <a:schemeClr val="bg1"/>
            </a:solidFill>
            <a:latin typeface="+mj-lt"/>
          </a:endParaRPr>
        </a:p>
      </dgm:t>
    </dgm:pt>
    <dgm:pt modelId="{FA0F95EF-B39B-4EAC-A6F1-B05F3AEBA194}" type="sibTrans" cxnId="{47829637-8763-4A83-BDA7-AC541C1ABDB9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9E791CFF-4420-46B5-B4EE-A7A4D31AF0A0}" type="parTrans" cxnId="{47829637-8763-4A83-BDA7-AC541C1ABDB9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852F3B56-9AB4-4FF5-BE79-3380608190C5}" type="pres">
      <dgm:prSet presAssocID="{76E5C8FF-FD7B-48DD-B98D-7954615E828D}" presName="linear" presStyleCnt="0">
        <dgm:presLayoutVars>
          <dgm:animLvl val="lvl"/>
          <dgm:resizeHandles val="exact"/>
        </dgm:presLayoutVars>
      </dgm:prSet>
      <dgm:spPr/>
    </dgm:pt>
    <dgm:pt modelId="{06D91E11-A55D-45F1-ADF7-0E268703D079}" type="pres">
      <dgm:prSet presAssocID="{66CAEB4D-D699-40D7-8A01-FC01099EE3E8}" presName="parentText" presStyleLbl="node1" presStyleIdx="0" presStyleCnt="2" custLinFactNeighborX="0" custLinFactNeighborY="637">
        <dgm:presLayoutVars>
          <dgm:chMax val="0"/>
          <dgm:bulletEnabled val="1"/>
        </dgm:presLayoutVars>
      </dgm:prSet>
      <dgm:spPr/>
    </dgm:pt>
    <dgm:pt modelId="{A70E71EB-4A8B-4B0C-B91D-741240AD755C}" type="pres">
      <dgm:prSet presAssocID="{66CAEB4D-D699-40D7-8A01-FC01099EE3E8}" presName="childText" presStyleLbl="revTx" presStyleIdx="0" presStyleCnt="2">
        <dgm:presLayoutVars>
          <dgm:bulletEnabled val="1"/>
        </dgm:presLayoutVars>
      </dgm:prSet>
      <dgm:spPr/>
    </dgm:pt>
    <dgm:pt modelId="{7B8002FC-B15D-4F6B-AFD8-0B1C711C06AC}" type="pres">
      <dgm:prSet presAssocID="{9C9C82D4-A87F-4710-A724-2BAF738FB81D}" presName="parentText" presStyleLbl="node1" presStyleIdx="1" presStyleCnt="2" custLinFactNeighborY="50384">
        <dgm:presLayoutVars>
          <dgm:chMax val="0"/>
          <dgm:bulletEnabled val="1"/>
        </dgm:presLayoutVars>
      </dgm:prSet>
      <dgm:spPr/>
    </dgm:pt>
    <dgm:pt modelId="{95652A6B-1362-4B72-95E0-B7CDF23D981A}" type="pres">
      <dgm:prSet presAssocID="{9C9C82D4-A87F-4710-A724-2BAF738FB8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8E0F12A-6669-4EA2-9F0D-E0BD7C62CA79}" srcId="{76E5C8FF-FD7B-48DD-B98D-7954615E828D}" destId="{66CAEB4D-D699-40D7-8A01-FC01099EE3E8}" srcOrd="0" destOrd="0" parTransId="{25C730AF-7E3E-4332-9C6D-1304F7B06F3A}" sibTransId="{3A128B6F-FA13-46CB-A8BD-53AA9E3A62E9}"/>
    <dgm:cxn modelId="{47829637-8763-4A83-BDA7-AC541C1ABDB9}" srcId="{76E5C8FF-FD7B-48DD-B98D-7954615E828D}" destId="{9C9C82D4-A87F-4710-A724-2BAF738FB81D}" srcOrd="1" destOrd="0" parTransId="{9E791CFF-4420-46B5-B4EE-A7A4D31AF0A0}" sibTransId="{FA0F95EF-B39B-4EAC-A6F1-B05F3AEBA194}"/>
    <dgm:cxn modelId="{D461FF68-8165-459E-876D-228075A9008E}" type="presOf" srcId="{834871EC-7621-4206-A6F0-24FFCD980F23}" destId="{A70E71EB-4A8B-4B0C-B91D-741240AD755C}" srcOrd="0" destOrd="0" presId="urn:microsoft.com/office/officeart/2005/8/layout/vList2"/>
    <dgm:cxn modelId="{31597376-B86A-4533-BFD4-F85CDB9E04BC}" type="presOf" srcId="{66CAEB4D-D699-40D7-8A01-FC01099EE3E8}" destId="{06D91E11-A55D-45F1-ADF7-0E268703D079}" srcOrd="0" destOrd="0" presId="urn:microsoft.com/office/officeart/2005/8/layout/vList2"/>
    <dgm:cxn modelId="{59931B8B-6F42-4F45-BB5D-C403077DEA2D}" srcId="{9C9C82D4-A87F-4710-A724-2BAF738FB81D}" destId="{3FCE2EBF-2D50-4E93-BCEB-055B115B80E6}" srcOrd="0" destOrd="0" parTransId="{A0F1F66F-385A-4E18-AE03-7A8A5650C3F1}" sibTransId="{8D64D18F-BFA8-40A0-A491-1EF21F2F1C3E}"/>
    <dgm:cxn modelId="{60255991-63E5-43EC-B5BF-FD59D783ACD8}" type="presOf" srcId="{76E5C8FF-FD7B-48DD-B98D-7954615E828D}" destId="{852F3B56-9AB4-4FF5-BE79-3380608190C5}" srcOrd="0" destOrd="0" presId="urn:microsoft.com/office/officeart/2005/8/layout/vList2"/>
    <dgm:cxn modelId="{55AF2393-B09A-4D2D-AB37-5CC753F75FCF}" type="presOf" srcId="{9C9C82D4-A87F-4710-A724-2BAF738FB81D}" destId="{7B8002FC-B15D-4F6B-AFD8-0B1C711C06AC}" srcOrd="0" destOrd="0" presId="urn:microsoft.com/office/officeart/2005/8/layout/vList2"/>
    <dgm:cxn modelId="{57C2CD99-9765-4F84-817C-84F2B535105B}" srcId="{66CAEB4D-D699-40D7-8A01-FC01099EE3E8}" destId="{834871EC-7621-4206-A6F0-24FFCD980F23}" srcOrd="0" destOrd="0" parTransId="{6BC4A915-4032-4E9A-9BD3-D5295A4AC04F}" sibTransId="{9E0AF86F-9F17-4668-8B0D-6099277C7174}"/>
    <dgm:cxn modelId="{D25399DE-D326-40F1-9A11-5F4626F74FDB}" type="presOf" srcId="{3FCE2EBF-2D50-4E93-BCEB-055B115B80E6}" destId="{95652A6B-1362-4B72-95E0-B7CDF23D981A}" srcOrd="0" destOrd="0" presId="urn:microsoft.com/office/officeart/2005/8/layout/vList2"/>
    <dgm:cxn modelId="{CFE0D8A1-26F0-496C-8485-ABD19DA1EC3D}" type="presParOf" srcId="{852F3B56-9AB4-4FF5-BE79-3380608190C5}" destId="{06D91E11-A55D-45F1-ADF7-0E268703D079}" srcOrd="0" destOrd="0" presId="urn:microsoft.com/office/officeart/2005/8/layout/vList2"/>
    <dgm:cxn modelId="{D5A56D41-11B3-4F0F-86A8-7D425AB36250}" type="presParOf" srcId="{852F3B56-9AB4-4FF5-BE79-3380608190C5}" destId="{A70E71EB-4A8B-4B0C-B91D-741240AD755C}" srcOrd="1" destOrd="0" presId="urn:microsoft.com/office/officeart/2005/8/layout/vList2"/>
    <dgm:cxn modelId="{930FDA8F-1D66-4F0E-BD07-BA5DFCB8650B}" type="presParOf" srcId="{852F3B56-9AB4-4FF5-BE79-3380608190C5}" destId="{7B8002FC-B15D-4F6B-AFD8-0B1C711C06AC}" srcOrd="2" destOrd="0" presId="urn:microsoft.com/office/officeart/2005/8/layout/vList2"/>
    <dgm:cxn modelId="{E5CFE610-77E2-4D39-9362-269D24BF6828}" type="presParOf" srcId="{852F3B56-9AB4-4FF5-BE79-3380608190C5}" destId="{95652A6B-1362-4B72-95E0-B7CDF23D98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2CE9F-B424-41A3-A292-E398AF2D986B}">
      <dsp:nvSpPr>
        <dsp:cNvPr id="0" name=""/>
        <dsp:cNvSpPr/>
      </dsp:nvSpPr>
      <dsp:spPr>
        <a:xfrm>
          <a:off x="3108960" y="0"/>
          <a:ext cx="4663440" cy="12748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si se ejecuta dos veces con los mismos datos debe obtenerse el mismo resultado.</a:t>
          </a:r>
        </a:p>
      </dsp:txBody>
      <dsp:txXfrm>
        <a:off x="3108960" y="159355"/>
        <a:ext cx="4185377" cy="956127"/>
      </dsp:txXfrm>
    </dsp:sp>
    <dsp:sp modelId="{38FE53F5-F9AD-4D30-94A9-23120C574FA1}">
      <dsp:nvSpPr>
        <dsp:cNvPr id="0" name=""/>
        <dsp:cNvSpPr/>
      </dsp:nvSpPr>
      <dsp:spPr>
        <a:xfrm>
          <a:off x="0" y="0"/>
          <a:ext cx="3108960" cy="12748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Definido</a:t>
          </a:r>
          <a:r>
            <a:rPr lang="es-MX" sz="3600" kern="1200" dirty="0"/>
            <a:t> (</a:t>
          </a:r>
          <a:r>
            <a:rPr lang="es-MX" sz="3600" b="1" kern="1200" dirty="0"/>
            <a:t>confiable)</a:t>
          </a:r>
          <a:endParaRPr lang="es-MX" sz="3600" kern="1200" dirty="0"/>
        </a:p>
      </dsp:txBody>
      <dsp:txXfrm>
        <a:off x="62232" y="62232"/>
        <a:ext cx="2984496" cy="1150372"/>
      </dsp:txXfrm>
    </dsp:sp>
    <dsp:sp modelId="{26BBF3EA-9122-497C-971F-6B3366267942}">
      <dsp:nvSpPr>
        <dsp:cNvPr id="0" name=""/>
        <dsp:cNvSpPr/>
      </dsp:nvSpPr>
      <dsp:spPr>
        <a:xfrm>
          <a:off x="3108960" y="1402320"/>
          <a:ext cx="4663440" cy="12748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16360"/>
            <a:satOff val="-1683"/>
            <a:lumOff val="-155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816360"/>
              <a:satOff val="-1683"/>
              <a:lumOff val="-1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A se debe seguir en cada uno de sus pasos .</a:t>
          </a:r>
        </a:p>
      </dsp:txBody>
      <dsp:txXfrm>
        <a:off x="3108960" y="1561675"/>
        <a:ext cx="4185377" cy="956127"/>
      </dsp:txXfrm>
    </dsp:sp>
    <dsp:sp modelId="{692EC875-2C23-462D-BC7D-E3E12B60E507}">
      <dsp:nvSpPr>
        <dsp:cNvPr id="0" name=""/>
        <dsp:cNvSpPr/>
      </dsp:nvSpPr>
      <dsp:spPr>
        <a:xfrm>
          <a:off x="0" y="1402320"/>
          <a:ext cx="3108960" cy="1274836"/>
        </a:xfrm>
        <a:prstGeom prst="roundRect">
          <a:avLst/>
        </a:prstGeom>
        <a:solidFill>
          <a:schemeClr val="accent5">
            <a:hueOff val="-1548259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Indicar un orden</a:t>
          </a:r>
          <a:r>
            <a:rPr lang="es-MX" sz="3600" kern="1200" dirty="0"/>
            <a:t> </a:t>
          </a:r>
        </a:p>
      </dsp:txBody>
      <dsp:txXfrm>
        <a:off x="62232" y="1464552"/>
        <a:ext cx="2984496" cy="1150372"/>
      </dsp:txXfrm>
    </dsp:sp>
    <dsp:sp modelId="{BC33CD83-298B-455B-9C1E-4025B88EB5A4}">
      <dsp:nvSpPr>
        <dsp:cNvPr id="0" name=""/>
        <dsp:cNvSpPr/>
      </dsp:nvSpPr>
      <dsp:spPr>
        <a:xfrm>
          <a:off x="3108960" y="2804641"/>
          <a:ext cx="4663440" cy="12748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632719"/>
              <a:satOff val="-3365"/>
              <a:lumOff val="-3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Terminar en un número finito de pasos. </a:t>
          </a:r>
        </a:p>
      </dsp:txBody>
      <dsp:txXfrm>
        <a:off x="3108960" y="2963996"/>
        <a:ext cx="4185377" cy="956127"/>
      </dsp:txXfrm>
    </dsp:sp>
    <dsp:sp modelId="{EFCF3F27-0039-45E1-B5A5-13B00B7E7272}">
      <dsp:nvSpPr>
        <dsp:cNvPr id="0" name=""/>
        <dsp:cNvSpPr/>
      </dsp:nvSpPr>
      <dsp:spPr>
        <a:xfrm>
          <a:off x="0" y="2804641"/>
          <a:ext cx="3108960" cy="1274836"/>
        </a:xfrm>
        <a:prstGeom prst="roundRect">
          <a:avLst/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Finito</a:t>
          </a:r>
          <a:endParaRPr lang="es-MX" sz="3600" kern="1200" dirty="0"/>
        </a:p>
      </dsp:txBody>
      <dsp:txXfrm>
        <a:off x="62232" y="2866873"/>
        <a:ext cx="2984496" cy="1150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DD1A0-5828-48F5-A354-487BE3A3BA53}">
      <dsp:nvSpPr>
        <dsp:cNvPr id="0" name=""/>
        <dsp:cNvSpPr/>
      </dsp:nvSpPr>
      <dsp:spPr>
        <a:xfrm rot="5400000">
          <a:off x="4393156" y="-1372017"/>
          <a:ext cx="1784151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Nació como un lenguaje similar al inglés y era un medio para representar las estructuras de control de </a:t>
          </a:r>
          <a:r>
            <a:rPr lang="es-MX" sz="2200" b="1" kern="1200" dirty="0">
              <a:solidFill>
                <a:srgbClr val="FF0000"/>
              </a:solidFill>
            </a:rPr>
            <a:t>programación estructurada</a:t>
          </a:r>
        </a:p>
      </dsp:txBody>
      <dsp:txXfrm rot="-5400000">
        <a:off x="2798064" y="310170"/>
        <a:ext cx="4887241" cy="1609961"/>
      </dsp:txXfrm>
    </dsp:sp>
    <dsp:sp modelId="{2A395487-28C8-482B-A860-B18685EC78C0}">
      <dsp:nvSpPr>
        <dsp:cNvPr id="0" name=""/>
        <dsp:cNvSpPr/>
      </dsp:nvSpPr>
      <dsp:spPr>
        <a:xfrm>
          <a:off x="0" y="55"/>
          <a:ext cx="2798064" cy="22301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Pseudocódigo</a:t>
          </a:r>
        </a:p>
      </dsp:txBody>
      <dsp:txXfrm>
        <a:off x="108869" y="108924"/>
        <a:ext cx="2580326" cy="2012451"/>
      </dsp:txXfrm>
    </dsp:sp>
    <dsp:sp modelId="{A64E9884-361C-4B77-8D6C-6715F3C9D734}">
      <dsp:nvSpPr>
        <dsp:cNvPr id="0" name=""/>
        <dsp:cNvSpPr/>
      </dsp:nvSpPr>
      <dsp:spPr>
        <a:xfrm rot="5400000">
          <a:off x="4393156" y="969681"/>
          <a:ext cx="1784151" cy="4974336"/>
        </a:xfrm>
        <a:prstGeom prst="round2SameRect">
          <a:avLst/>
        </a:prstGeom>
        <a:solidFill>
          <a:schemeClr val="accent4">
            <a:tint val="40000"/>
            <a:alpha val="90000"/>
            <a:hueOff val="1428005"/>
            <a:satOff val="-24171"/>
            <a:lumOff val="63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428005"/>
              <a:satOff val="-24171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es un conjunto de técnicas y métodos para diseñar y escribir programas utilizando un método científico y no solamente el método prueba error.</a:t>
          </a:r>
          <a:endParaRPr lang="es-MX" sz="2200" b="1" kern="1200" dirty="0">
            <a:solidFill>
              <a:srgbClr val="FF0000"/>
            </a:solidFill>
          </a:endParaRPr>
        </a:p>
      </dsp:txBody>
      <dsp:txXfrm rot="-5400000">
        <a:off x="2798064" y="2651869"/>
        <a:ext cx="4887241" cy="1609961"/>
      </dsp:txXfrm>
    </dsp:sp>
    <dsp:sp modelId="{6E69D3C8-AE4B-4BDA-B4CE-6325D865840C}">
      <dsp:nvSpPr>
        <dsp:cNvPr id="0" name=""/>
        <dsp:cNvSpPr/>
      </dsp:nvSpPr>
      <dsp:spPr>
        <a:xfrm>
          <a:off x="0" y="2341754"/>
          <a:ext cx="2798064" cy="2230189"/>
        </a:xfrm>
        <a:prstGeom prst="round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La </a:t>
          </a:r>
          <a:r>
            <a:rPr lang="en-US" sz="2900" b="1" kern="1200" dirty="0" err="1"/>
            <a:t>programación</a:t>
          </a:r>
          <a:r>
            <a:rPr lang="en-US" sz="2900" b="1" kern="1200" dirty="0"/>
            <a:t> </a:t>
          </a:r>
          <a:r>
            <a:rPr lang="en-US" sz="2900" b="1" kern="1200" dirty="0" err="1"/>
            <a:t>estructurada</a:t>
          </a:r>
          <a:endParaRPr lang="es-MX" sz="2900" b="1" kern="1200" dirty="0">
            <a:solidFill>
              <a:srgbClr val="FF0000"/>
            </a:solidFill>
          </a:endParaRPr>
        </a:p>
      </dsp:txBody>
      <dsp:txXfrm>
        <a:off x="108869" y="2450623"/>
        <a:ext cx="2580326" cy="2012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D071-BB34-4A9A-801F-62325979AD1F}">
      <dsp:nvSpPr>
        <dsp:cNvPr id="0" name=""/>
        <dsp:cNvSpPr/>
      </dsp:nvSpPr>
      <dsp:spPr>
        <a:xfrm>
          <a:off x="504069" y="850"/>
          <a:ext cx="7526677" cy="179934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rPr>
            <a:t>Nació como un lenguaje similar al inglés y era un medio para representar las estructuras de control de Programación Estructurada</a:t>
          </a:r>
        </a:p>
      </dsp:txBody>
      <dsp:txXfrm>
        <a:off x="504069" y="850"/>
        <a:ext cx="7526677" cy="1799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C3E1A-010C-4D2D-BB08-2496902F57A9}">
      <dsp:nvSpPr>
        <dsp:cNvPr id="0" name=""/>
        <dsp:cNvSpPr/>
      </dsp:nvSpPr>
      <dsp:spPr>
        <a:xfrm>
          <a:off x="5815" y="755135"/>
          <a:ext cx="2511813" cy="1875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b="1" kern="1200" spc="-1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rPr>
            <a:t>Representan una cantidad o valor determinado</a:t>
          </a:r>
        </a:p>
      </dsp:txBody>
      <dsp:txXfrm>
        <a:off x="49749" y="799069"/>
        <a:ext cx="2423945" cy="1831081"/>
      </dsp:txXfrm>
    </dsp:sp>
    <dsp:sp modelId="{58BDB931-8DAE-425D-BD42-F26D62166835}">
      <dsp:nvSpPr>
        <dsp:cNvPr id="0" name=""/>
        <dsp:cNvSpPr/>
      </dsp:nvSpPr>
      <dsp:spPr>
        <a:xfrm>
          <a:off x="5815" y="2630151"/>
          <a:ext cx="2511813" cy="8062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solidFill>
                <a:schemeClr val="bg1"/>
              </a:solidFill>
              <a:latin typeface="+mj-lt"/>
            </a:rPr>
            <a:t>Numéricos</a:t>
          </a:r>
          <a:endParaRPr lang="es-AR" sz="1800" b="1" kern="1200" dirty="0">
            <a:solidFill>
              <a:schemeClr val="bg1"/>
            </a:solidFill>
            <a:latin typeface="+mj-lt"/>
          </a:endParaRPr>
        </a:p>
      </dsp:txBody>
      <dsp:txXfrm>
        <a:off x="5815" y="2630151"/>
        <a:ext cx="1768882" cy="806256"/>
      </dsp:txXfrm>
    </dsp:sp>
    <dsp:sp modelId="{091E28E1-C006-42D0-9D77-06EDF2E25D25}">
      <dsp:nvSpPr>
        <dsp:cNvPr id="0" name=""/>
        <dsp:cNvSpPr/>
      </dsp:nvSpPr>
      <dsp:spPr>
        <a:xfrm>
          <a:off x="1845753" y="2758217"/>
          <a:ext cx="879134" cy="879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92F21-F441-4A6C-9480-23FDF7559E48}">
      <dsp:nvSpPr>
        <dsp:cNvPr id="0" name=""/>
        <dsp:cNvSpPr/>
      </dsp:nvSpPr>
      <dsp:spPr>
        <a:xfrm>
          <a:off x="2942687" y="755135"/>
          <a:ext cx="2511813" cy="1875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b="1" kern="1200" spc="-1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rPr>
            <a:t>Representan información textual</a:t>
          </a:r>
        </a:p>
      </dsp:txBody>
      <dsp:txXfrm>
        <a:off x="2986621" y="799069"/>
        <a:ext cx="2423945" cy="1831081"/>
      </dsp:txXfrm>
    </dsp:sp>
    <dsp:sp modelId="{926A8002-D03E-4F1B-A77B-762710973EB1}">
      <dsp:nvSpPr>
        <dsp:cNvPr id="0" name=""/>
        <dsp:cNvSpPr/>
      </dsp:nvSpPr>
      <dsp:spPr>
        <a:xfrm>
          <a:off x="2942687" y="2630151"/>
          <a:ext cx="2511813" cy="8062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bg1"/>
              </a:solidFill>
              <a:latin typeface="+mj-lt"/>
            </a:rPr>
            <a:t>Alfanuméricos</a:t>
          </a:r>
          <a:endParaRPr lang="es-AR" sz="2000" b="1" kern="1200" dirty="0">
            <a:solidFill>
              <a:schemeClr val="bg1"/>
            </a:solidFill>
            <a:latin typeface="+mj-lt"/>
          </a:endParaRPr>
        </a:p>
      </dsp:txBody>
      <dsp:txXfrm>
        <a:off x="2942687" y="2630151"/>
        <a:ext cx="1768882" cy="806256"/>
      </dsp:txXfrm>
    </dsp:sp>
    <dsp:sp modelId="{2CBD6157-97D0-49E5-A40A-DCD8EA7F54CD}">
      <dsp:nvSpPr>
        <dsp:cNvPr id="0" name=""/>
        <dsp:cNvSpPr/>
      </dsp:nvSpPr>
      <dsp:spPr>
        <a:xfrm>
          <a:off x="4782625" y="2758217"/>
          <a:ext cx="879134" cy="87913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4DCB0-7669-4640-84EB-F6D170C61CE9}">
      <dsp:nvSpPr>
        <dsp:cNvPr id="0" name=""/>
        <dsp:cNvSpPr/>
      </dsp:nvSpPr>
      <dsp:spPr>
        <a:xfrm>
          <a:off x="5879560" y="755135"/>
          <a:ext cx="2511813" cy="1875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b="1" kern="1200" spc="-1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rPr>
            <a:t>Es aquel dato que puede tomar uno de 2 valores posibles </a:t>
          </a:r>
        </a:p>
      </dsp:txBody>
      <dsp:txXfrm>
        <a:off x="5923494" y="799069"/>
        <a:ext cx="2423945" cy="1831081"/>
      </dsp:txXfrm>
    </dsp:sp>
    <dsp:sp modelId="{35223187-32FD-4073-A5DC-5D0DDFF3100B}">
      <dsp:nvSpPr>
        <dsp:cNvPr id="0" name=""/>
        <dsp:cNvSpPr/>
      </dsp:nvSpPr>
      <dsp:spPr>
        <a:xfrm>
          <a:off x="5879560" y="2630151"/>
          <a:ext cx="2511813" cy="8062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solidFill>
                <a:schemeClr val="bg1"/>
              </a:solidFill>
              <a:latin typeface="+mj-lt"/>
            </a:rPr>
            <a:t>Lógicos</a:t>
          </a:r>
        </a:p>
      </dsp:txBody>
      <dsp:txXfrm>
        <a:off x="5879560" y="2630151"/>
        <a:ext cx="1768882" cy="806256"/>
      </dsp:txXfrm>
    </dsp:sp>
    <dsp:sp modelId="{3945B3FC-D714-4220-9566-BE9CB56D5A6E}">
      <dsp:nvSpPr>
        <dsp:cNvPr id="0" name=""/>
        <dsp:cNvSpPr/>
      </dsp:nvSpPr>
      <dsp:spPr>
        <a:xfrm>
          <a:off x="7719497" y="2758217"/>
          <a:ext cx="879134" cy="8791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92906-643D-4274-A81E-D66C1B563D88}">
      <dsp:nvSpPr>
        <dsp:cNvPr id="0" name=""/>
        <dsp:cNvSpPr/>
      </dsp:nvSpPr>
      <dsp:spPr>
        <a:xfrm>
          <a:off x="41" y="39399"/>
          <a:ext cx="3987082" cy="691200"/>
        </a:xfrm>
        <a:prstGeom prst="rect">
          <a:avLst/>
        </a:prstGeom>
        <a:gradFill rotWithShape="1">
          <a:gsLst>
            <a:gs pos="0">
              <a:schemeClr val="accent3">
                <a:tint val="48000"/>
                <a:satMod val="138000"/>
              </a:schemeClr>
            </a:gs>
            <a:gs pos="25000">
              <a:schemeClr val="accent3">
                <a:tint val="85000"/>
              </a:schemeClr>
            </a:gs>
            <a:gs pos="40000">
              <a:schemeClr val="accent3">
                <a:tint val="92000"/>
              </a:schemeClr>
            </a:gs>
            <a:gs pos="50000">
              <a:schemeClr val="accent3">
                <a:tint val="93000"/>
              </a:schemeClr>
            </a:gs>
            <a:gs pos="60000">
              <a:schemeClr val="accent3">
                <a:tint val="92000"/>
              </a:schemeClr>
            </a:gs>
            <a:gs pos="75000">
              <a:schemeClr val="accent3">
                <a:tint val="83000"/>
                <a:satMod val="108000"/>
              </a:schemeClr>
            </a:gs>
            <a:gs pos="100000">
              <a:schemeClr val="accent3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3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solidFill>
                <a:schemeClr val="bg1"/>
              </a:solidFill>
              <a:latin typeface="+mj-lt"/>
            </a:rPr>
            <a:t>Variables</a:t>
          </a:r>
          <a:endParaRPr lang="es-AR" sz="2600" b="1" kern="1200" dirty="0">
            <a:solidFill>
              <a:schemeClr val="bg1"/>
            </a:solidFill>
            <a:latin typeface="+mj-lt"/>
          </a:endParaRPr>
        </a:p>
      </dsp:txBody>
      <dsp:txXfrm>
        <a:off x="41" y="39399"/>
        <a:ext cx="3987082" cy="691200"/>
      </dsp:txXfrm>
    </dsp:sp>
    <dsp:sp modelId="{E669854E-4A00-4013-B4A2-3076FFFD3666}">
      <dsp:nvSpPr>
        <dsp:cNvPr id="0" name=""/>
        <dsp:cNvSpPr/>
      </dsp:nvSpPr>
      <dsp:spPr>
        <a:xfrm>
          <a:off x="41" y="730600"/>
          <a:ext cx="3987082" cy="329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+mj-lt"/>
            </a:rPr>
            <a:t>Las posiciones o lugares de la memoria donde los programas pueden almacenar información.</a:t>
          </a:r>
          <a:endParaRPr lang="es-AR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b="1" kern="1200" dirty="0">
              <a:latin typeface="+mj-lt"/>
            </a:rPr>
            <a:t>Puede variar durante la ejecución del programa</a:t>
          </a:r>
        </a:p>
      </dsp:txBody>
      <dsp:txXfrm>
        <a:off x="41" y="730600"/>
        <a:ext cx="3987082" cy="3294000"/>
      </dsp:txXfrm>
    </dsp:sp>
    <dsp:sp modelId="{CB846697-0007-48C3-8B43-DC8CD48802DB}">
      <dsp:nvSpPr>
        <dsp:cNvPr id="0" name=""/>
        <dsp:cNvSpPr/>
      </dsp:nvSpPr>
      <dsp:spPr>
        <a:xfrm>
          <a:off x="4545315" y="39399"/>
          <a:ext cx="3987082" cy="691200"/>
        </a:xfrm>
        <a:prstGeom prst="rect">
          <a:avLst/>
        </a:prstGeom>
        <a:gradFill rotWithShape="1">
          <a:gsLst>
            <a:gs pos="0">
              <a:schemeClr val="accent3">
                <a:tint val="48000"/>
                <a:satMod val="138000"/>
              </a:schemeClr>
            </a:gs>
            <a:gs pos="25000">
              <a:schemeClr val="accent3">
                <a:tint val="85000"/>
              </a:schemeClr>
            </a:gs>
            <a:gs pos="40000">
              <a:schemeClr val="accent3">
                <a:tint val="92000"/>
              </a:schemeClr>
            </a:gs>
            <a:gs pos="50000">
              <a:schemeClr val="accent3">
                <a:tint val="93000"/>
              </a:schemeClr>
            </a:gs>
            <a:gs pos="60000">
              <a:schemeClr val="accent3">
                <a:tint val="92000"/>
              </a:schemeClr>
            </a:gs>
            <a:gs pos="75000">
              <a:schemeClr val="accent3">
                <a:tint val="83000"/>
                <a:satMod val="108000"/>
              </a:schemeClr>
            </a:gs>
            <a:gs pos="100000">
              <a:schemeClr val="accent3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3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solidFill>
                <a:schemeClr val="bg1"/>
              </a:solidFill>
              <a:latin typeface="+mj-lt"/>
            </a:rPr>
            <a:t>Constantes</a:t>
          </a:r>
          <a:endParaRPr lang="es-AR" sz="2600" b="1" kern="1200" dirty="0">
            <a:solidFill>
              <a:schemeClr val="bg1"/>
            </a:solidFill>
            <a:latin typeface="+mj-lt"/>
          </a:endParaRPr>
        </a:p>
      </dsp:txBody>
      <dsp:txXfrm>
        <a:off x="4545315" y="39399"/>
        <a:ext cx="3987082" cy="691200"/>
      </dsp:txXfrm>
    </dsp:sp>
    <dsp:sp modelId="{CF34870C-2C28-4129-8E40-A066901CE60C}">
      <dsp:nvSpPr>
        <dsp:cNvPr id="0" name=""/>
        <dsp:cNvSpPr/>
      </dsp:nvSpPr>
      <dsp:spPr>
        <a:xfrm>
          <a:off x="4545315" y="730600"/>
          <a:ext cx="3987082" cy="329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+mj-lt"/>
            </a:rPr>
            <a:t>El dato almacenado en una constante, no puede ser modificado. </a:t>
          </a:r>
          <a:endParaRPr lang="es-AR" sz="2400" b="1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latin typeface="+mj-lt"/>
            </a:rPr>
            <a:t>Permanece constante durante la ejecución  del programa.</a:t>
          </a:r>
          <a:endParaRPr lang="es-AR" sz="2400" b="1" kern="1200" dirty="0">
            <a:latin typeface="+mj-lt"/>
          </a:endParaRPr>
        </a:p>
      </dsp:txBody>
      <dsp:txXfrm>
        <a:off x="4545315" y="730600"/>
        <a:ext cx="3987082" cy="3294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92906-643D-4274-A81E-D66C1B563D88}">
      <dsp:nvSpPr>
        <dsp:cNvPr id="0" name=""/>
        <dsp:cNvSpPr/>
      </dsp:nvSpPr>
      <dsp:spPr>
        <a:xfrm>
          <a:off x="41" y="49120"/>
          <a:ext cx="3987082" cy="979200"/>
        </a:xfrm>
        <a:prstGeom prst="rect">
          <a:avLst/>
        </a:prstGeom>
        <a:gradFill rotWithShape="1">
          <a:gsLst>
            <a:gs pos="0">
              <a:schemeClr val="accent3">
                <a:tint val="48000"/>
                <a:satMod val="138000"/>
              </a:schemeClr>
            </a:gs>
            <a:gs pos="25000">
              <a:schemeClr val="accent3">
                <a:tint val="85000"/>
              </a:schemeClr>
            </a:gs>
            <a:gs pos="40000">
              <a:schemeClr val="accent3">
                <a:tint val="92000"/>
              </a:schemeClr>
            </a:gs>
            <a:gs pos="50000">
              <a:schemeClr val="accent3">
                <a:tint val="93000"/>
              </a:schemeClr>
            </a:gs>
            <a:gs pos="60000">
              <a:schemeClr val="accent3">
                <a:tint val="92000"/>
              </a:schemeClr>
            </a:gs>
            <a:gs pos="75000">
              <a:schemeClr val="accent3">
                <a:tint val="83000"/>
                <a:satMod val="108000"/>
              </a:schemeClr>
            </a:gs>
            <a:gs pos="100000">
              <a:schemeClr val="accent3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3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solidFill>
                <a:schemeClr val="bg1"/>
              </a:solidFill>
              <a:latin typeface="+mj-lt"/>
            </a:rPr>
            <a:t>Variables</a:t>
          </a:r>
          <a:endParaRPr lang="es-AR" sz="2600" b="1" kern="1200" dirty="0">
            <a:solidFill>
              <a:schemeClr val="bg1"/>
            </a:solidFill>
            <a:latin typeface="+mj-lt"/>
          </a:endParaRPr>
        </a:p>
      </dsp:txBody>
      <dsp:txXfrm>
        <a:off x="41" y="49120"/>
        <a:ext cx="3987082" cy="979200"/>
      </dsp:txXfrm>
    </dsp:sp>
    <dsp:sp modelId="{E669854E-4A00-4013-B4A2-3076FFFD3666}">
      <dsp:nvSpPr>
        <dsp:cNvPr id="0" name=""/>
        <dsp:cNvSpPr/>
      </dsp:nvSpPr>
      <dsp:spPr>
        <a:xfrm>
          <a:off x="41" y="1028320"/>
          <a:ext cx="3987082" cy="2986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400" b="1" kern="1200" dirty="0">
              <a:latin typeface="+mj-lt"/>
            </a:rPr>
            <a:t>Tiene valores variable: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400" b="1" kern="1200" dirty="0">
              <a:latin typeface="+mj-lt"/>
            </a:rPr>
            <a:t>Numérico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400" b="1" kern="1200" dirty="0">
              <a:latin typeface="+mj-lt"/>
            </a:rPr>
            <a:t>Alfanumérico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400" b="1" kern="1200" dirty="0">
              <a:latin typeface="+mj-lt"/>
            </a:rPr>
            <a:t>Lógico</a:t>
          </a:r>
        </a:p>
      </dsp:txBody>
      <dsp:txXfrm>
        <a:off x="41" y="1028320"/>
        <a:ext cx="3987082" cy="2986559"/>
      </dsp:txXfrm>
    </dsp:sp>
    <dsp:sp modelId="{CB846697-0007-48C3-8B43-DC8CD48802DB}">
      <dsp:nvSpPr>
        <dsp:cNvPr id="0" name=""/>
        <dsp:cNvSpPr/>
      </dsp:nvSpPr>
      <dsp:spPr>
        <a:xfrm>
          <a:off x="4545315" y="49120"/>
          <a:ext cx="3987082" cy="979200"/>
        </a:xfrm>
        <a:prstGeom prst="rect">
          <a:avLst/>
        </a:prstGeom>
        <a:gradFill rotWithShape="1">
          <a:gsLst>
            <a:gs pos="0">
              <a:schemeClr val="accent3">
                <a:tint val="48000"/>
                <a:satMod val="138000"/>
              </a:schemeClr>
            </a:gs>
            <a:gs pos="25000">
              <a:schemeClr val="accent3">
                <a:tint val="85000"/>
              </a:schemeClr>
            </a:gs>
            <a:gs pos="40000">
              <a:schemeClr val="accent3">
                <a:tint val="92000"/>
              </a:schemeClr>
            </a:gs>
            <a:gs pos="50000">
              <a:schemeClr val="accent3">
                <a:tint val="93000"/>
              </a:schemeClr>
            </a:gs>
            <a:gs pos="60000">
              <a:schemeClr val="accent3">
                <a:tint val="92000"/>
              </a:schemeClr>
            </a:gs>
            <a:gs pos="75000">
              <a:schemeClr val="accent3">
                <a:tint val="83000"/>
                <a:satMod val="108000"/>
              </a:schemeClr>
            </a:gs>
            <a:gs pos="100000">
              <a:schemeClr val="accent3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3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solidFill>
                <a:schemeClr val="bg1"/>
              </a:solidFill>
              <a:latin typeface="+mj-lt"/>
            </a:rPr>
            <a:t>Constantes</a:t>
          </a:r>
          <a:endParaRPr lang="es-AR" sz="2600" b="1" kern="1200" dirty="0">
            <a:solidFill>
              <a:schemeClr val="bg1"/>
            </a:solidFill>
            <a:latin typeface="+mj-lt"/>
          </a:endParaRPr>
        </a:p>
      </dsp:txBody>
      <dsp:txXfrm>
        <a:off x="4545315" y="49120"/>
        <a:ext cx="3987082" cy="979200"/>
      </dsp:txXfrm>
    </dsp:sp>
    <dsp:sp modelId="{CF34870C-2C28-4129-8E40-A066901CE60C}">
      <dsp:nvSpPr>
        <dsp:cNvPr id="0" name=""/>
        <dsp:cNvSpPr/>
      </dsp:nvSpPr>
      <dsp:spPr>
        <a:xfrm>
          <a:off x="4545315" y="1028320"/>
          <a:ext cx="3987082" cy="2986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400" b="1" kern="1200" dirty="0">
              <a:latin typeface="+mj-lt"/>
            </a:rPr>
            <a:t>Tiene un valor constante.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400" b="1" kern="1200" dirty="0">
              <a:latin typeface="+mj-lt"/>
            </a:rPr>
            <a:t>Número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3400" b="1" kern="1200" dirty="0">
              <a:latin typeface="+mj-lt"/>
            </a:rPr>
            <a:t>Letras</a:t>
          </a:r>
        </a:p>
      </dsp:txBody>
      <dsp:txXfrm>
        <a:off x="4545315" y="1028320"/>
        <a:ext cx="3987082" cy="29865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FBF39-82EB-4240-BFAB-6466D381D71C}">
      <dsp:nvSpPr>
        <dsp:cNvPr id="0" name=""/>
        <dsp:cNvSpPr/>
      </dsp:nvSpPr>
      <dsp:spPr>
        <a:xfrm>
          <a:off x="0" y="566280"/>
          <a:ext cx="7772400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60CE2-88DA-4A22-BFCE-EAA4FD73F862}">
      <dsp:nvSpPr>
        <dsp:cNvPr id="0" name=""/>
        <dsp:cNvSpPr/>
      </dsp:nvSpPr>
      <dsp:spPr>
        <a:xfrm>
          <a:off x="388620" y="64439"/>
          <a:ext cx="544068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Aritméticos</a:t>
          </a:r>
        </a:p>
      </dsp:txBody>
      <dsp:txXfrm>
        <a:off x="437616" y="113435"/>
        <a:ext cx="5342688" cy="905688"/>
      </dsp:txXfrm>
    </dsp:sp>
    <dsp:sp modelId="{58FF7A1F-220D-4778-B909-0B56F9B1BD63}">
      <dsp:nvSpPr>
        <dsp:cNvPr id="0" name=""/>
        <dsp:cNvSpPr/>
      </dsp:nvSpPr>
      <dsp:spPr>
        <a:xfrm>
          <a:off x="0" y="2108520"/>
          <a:ext cx="7772400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C6459-0538-428B-BD86-B9BB49B7369A}">
      <dsp:nvSpPr>
        <dsp:cNvPr id="0" name=""/>
        <dsp:cNvSpPr/>
      </dsp:nvSpPr>
      <dsp:spPr>
        <a:xfrm>
          <a:off x="388620" y="1606680"/>
          <a:ext cx="544068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Relacionales	</a:t>
          </a:r>
        </a:p>
      </dsp:txBody>
      <dsp:txXfrm>
        <a:off x="437616" y="1655676"/>
        <a:ext cx="5342688" cy="905688"/>
      </dsp:txXfrm>
    </dsp:sp>
    <dsp:sp modelId="{ECD2CB81-CFA3-4C5C-94CF-F6E87F73B334}">
      <dsp:nvSpPr>
        <dsp:cNvPr id="0" name=""/>
        <dsp:cNvSpPr/>
      </dsp:nvSpPr>
      <dsp:spPr>
        <a:xfrm>
          <a:off x="0" y="3650760"/>
          <a:ext cx="7772400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DDBA6-B962-45FD-B86F-DB77F9ABB7BC}">
      <dsp:nvSpPr>
        <dsp:cNvPr id="0" name=""/>
        <dsp:cNvSpPr/>
      </dsp:nvSpPr>
      <dsp:spPr>
        <a:xfrm>
          <a:off x="388620" y="3148920"/>
          <a:ext cx="544068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Lógicos</a:t>
          </a:r>
        </a:p>
      </dsp:txBody>
      <dsp:txXfrm>
        <a:off x="437616" y="3197916"/>
        <a:ext cx="5342688" cy="90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91E11-A55D-45F1-ADF7-0E268703D079}">
      <dsp:nvSpPr>
        <dsp:cNvPr id="0" name=""/>
        <dsp:cNvSpPr/>
      </dsp:nvSpPr>
      <dsp:spPr>
        <a:xfrm>
          <a:off x="0" y="8451"/>
          <a:ext cx="8280920" cy="1628639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u="sng" kern="1200" dirty="0">
              <a:solidFill>
                <a:schemeClr val="bg1"/>
              </a:solidFill>
              <a:latin typeface="+mj-lt"/>
            </a:rPr>
            <a:t>Leer()</a:t>
          </a:r>
          <a:r>
            <a:rPr lang="es-AR" sz="2400" b="1" kern="1200" dirty="0">
              <a:solidFill>
                <a:schemeClr val="bg1"/>
              </a:solidFill>
              <a:latin typeface="+mj-lt"/>
            </a:rPr>
            <a:t>: </a:t>
          </a:r>
          <a:r>
            <a:rPr lang="es-MX" sz="2400" b="1" kern="1200" dirty="0">
              <a:solidFill>
                <a:schemeClr val="bg1"/>
              </a:solidFill>
              <a:latin typeface="+mj-lt"/>
            </a:rPr>
            <a:t>Dentro de los paréntesis se deben escribir el nombre de las variables que almacenarán los datos de entrada. Estas variables deben ir separadas por comas.</a:t>
          </a:r>
          <a:endParaRPr lang="es-AR" sz="2400" kern="1200" dirty="0">
            <a:solidFill>
              <a:schemeClr val="bg1"/>
            </a:solidFill>
            <a:latin typeface="+mj-lt"/>
          </a:endParaRPr>
        </a:p>
      </dsp:txBody>
      <dsp:txXfrm>
        <a:off x="79504" y="87955"/>
        <a:ext cx="8121912" cy="1469631"/>
      </dsp:txXfrm>
    </dsp:sp>
    <dsp:sp modelId="{A70E71EB-4A8B-4B0C-B91D-741240AD755C}">
      <dsp:nvSpPr>
        <dsp:cNvPr id="0" name=""/>
        <dsp:cNvSpPr/>
      </dsp:nvSpPr>
      <dsp:spPr>
        <a:xfrm>
          <a:off x="0" y="1634560"/>
          <a:ext cx="828092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AR" sz="1900" kern="1200" dirty="0">
            <a:solidFill>
              <a:schemeClr val="bg1"/>
            </a:solidFill>
          </a:endParaRPr>
        </a:p>
      </dsp:txBody>
      <dsp:txXfrm>
        <a:off x="0" y="1634560"/>
        <a:ext cx="8280920" cy="397440"/>
      </dsp:txXfrm>
    </dsp:sp>
    <dsp:sp modelId="{7B8002FC-B15D-4F6B-AFD8-0B1C711C06AC}">
      <dsp:nvSpPr>
        <dsp:cNvPr id="0" name=""/>
        <dsp:cNvSpPr/>
      </dsp:nvSpPr>
      <dsp:spPr>
        <a:xfrm>
          <a:off x="0" y="2232246"/>
          <a:ext cx="8280920" cy="1628639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u="sng" kern="1200" dirty="0">
              <a:solidFill>
                <a:schemeClr val="bg1"/>
              </a:solidFill>
              <a:latin typeface="+mj-lt"/>
            </a:rPr>
            <a:t>Escribir()</a:t>
          </a:r>
          <a:r>
            <a:rPr lang="es-AR" sz="2400" b="1" kern="1200" dirty="0">
              <a:solidFill>
                <a:schemeClr val="bg1"/>
              </a:solidFill>
              <a:latin typeface="+mj-lt"/>
            </a:rPr>
            <a:t>: </a:t>
          </a:r>
          <a:r>
            <a:rPr lang="es-MX" sz="2400" b="1" kern="1200" dirty="0">
              <a:solidFill>
                <a:schemeClr val="bg1"/>
              </a:solidFill>
              <a:latin typeface="+mj-lt"/>
            </a:rPr>
            <a:t>La salida de datos se realiza mediante esta sentencia.</a:t>
          </a:r>
          <a:endParaRPr lang="es-AR" sz="2400" kern="1200" dirty="0">
            <a:solidFill>
              <a:schemeClr val="bg1"/>
            </a:solidFill>
            <a:latin typeface="+mj-lt"/>
          </a:endParaRPr>
        </a:p>
      </dsp:txBody>
      <dsp:txXfrm>
        <a:off x="79504" y="2311750"/>
        <a:ext cx="8121912" cy="1469631"/>
      </dsp:txXfrm>
    </dsp:sp>
    <dsp:sp modelId="{95652A6B-1362-4B72-95E0-B7CDF23D981A}">
      <dsp:nvSpPr>
        <dsp:cNvPr id="0" name=""/>
        <dsp:cNvSpPr/>
      </dsp:nvSpPr>
      <dsp:spPr>
        <a:xfrm>
          <a:off x="0" y="3660640"/>
          <a:ext cx="828092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AR" sz="1900" kern="1200" dirty="0">
            <a:solidFill>
              <a:schemeClr val="bg1"/>
            </a:solidFill>
          </a:endParaRPr>
        </a:p>
      </dsp:txBody>
      <dsp:txXfrm>
        <a:off x="0" y="3660640"/>
        <a:ext cx="828092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3302F-D284-49F0-BD08-FA5CAA9FF61C}" type="datetimeFigureOut">
              <a:rPr lang="es-AR" smtClean="0"/>
              <a:pPr/>
              <a:t>1/8/2023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BE49-6A81-4EED-8485-E1498269317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63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1540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42E4-EFAB-46BB-ADFF-BCAD45EF36C6}" type="datetime4">
              <a:rPr lang="en-US"/>
              <a:pPr>
                <a:defRPr/>
              </a:pPr>
              <a:t>August 1,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7735-7996-404D-91E4-03B8B011CD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528469"/>
      </p:ext>
    </p:extLst>
  </p:cSld>
  <p:clrMapOvr>
    <a:masterClrMapping/>
  </p:clrMapOvr>
  <p:transition advTm="6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A6FD0-509B-44FC-B1DF-64C06627FC7B}" type="datetimeFigureOut">
              <a:rPr lang="es-MX" smtClean="0"/>
              <a:pPr/>
              <a:t>01/08/2023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2B4720-0ED8-481B-BE10-97DFBF1DB11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#_ENREF_4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Título"/>
          <p:cNvSpPr>
            <a:spLocks noGrp="1"/>
          </p:cNvSpPr>
          <p:nvPr>
            <p:ph type="ctrTitle"/>
          </p:nvPr>
        </p:nvSpPr>
        <p:spPr>
          <a:xfrm>
            <a:off x="609600" y="3284984"/>
            <a:ext cx="8534400" cy="2405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500" i="1" dirty="0"/>
              <a:t>“Un algoritmo es una secuencia finita de pasos para resolver un tipo específico de problema.</a:t>
            </a:r>
            <a:br>
              <a:rPr lang="es-AR" sz="2500" i="1" dirty="0"/>
            </a:br>
            <a:r>
              <a:rPr lang="es-AR" sz="2500" i="1" dirty="0"/>
              <a:t> </a:t>
            </a:r>
            <a:br>
              <a:rPr lang="es-AR" sz="2500" i="1" dirty="0"/>
            </a:br>
            <a:r>
              <a:rPr lang="es-AR" sz="2500" i="1" dirty="0"/>
              <a:t>Las características fundamentales de un algoritmo son finitud, </a:t>
            </a:r>
            <a:r>
              <a:rPr lang="es-AR" sz="2500" i="1" dirty="0" err="1"/>
              <a:t>definibilidad</a:t>
            </a:r>
            <a:r>
              <a:rPr lang="es-AR" sz="2500" i="1" dirty="0"/>
              <a:t>, entrada, salida y efectividad». </a:t>
            </a:r>
            <a:r>
              <a:rPr lang="es-AR" sz="1800" i="1" dirty="0"/>
              <a:t>(</a:t>
            </a:r>
            <a:r>
              <a:rPr lang="es-AR" sz="1800" i="1" dirty="0" err="1">
                <a:hlinkClick r:id="rId3" action="ppaction://hlinkfile" tooltip="Knuth, 1980 #19"/>
              </a:rPr>
              <a:t>Knuth</a:t>
            </a:r>
            <a:r>
              <a:rPr lang="es-AR" sz="1800" i="1" dirty="0">
                <a:hlinkClick r:id="rId3" action="ppaction://hlinkfile" tooltip="Knuth, 1980 #19"/>
              </a:rPr>
              <a:t>, 1980</a:t>
            </a:r>
            <a:r>
              <a:rPr lang="es-AR" sz="1800" i="1" dirty="0"/>
              <a:t>)</a:t>
            </a:r>
            <a:endParaRPr lang="es-AR" sz="1800" dirty="0"/>
          </a:p>
        </p:txBody>
      </p:sp>
      <p:sp>
        <p:nvSpPr>
          <p:cNvPr id="2355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5FF14B6-D1D4-402B-A904-07DF904BCF38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2 Subtítulo"/>
          <p:cNvSpPr>
            <a:spLocks/>
          </p:cNvSpPr>
          <p:nvPr/>
        </p:nvSpPr>
        <p:spPr bwMode="auto">
          <a:xfrm>
            <a:off x="1345219" y="457674"/>
            <a:ext cx="6400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s-ES_tradnl" altLang="es-AR" sz="3200" b="1" i="1" dirty="0">
                <a:latin typeface="Calibri" panose="020F0502020204030204" pitchFamily="34" charset="0"/>
              </a:rPr>
              <a:t>ALGORITMO</a:t>
            </a:r>
            <a:endParaRPr lang="es-ES" altLang="es-AR" sz="3200" b="1" i="1" dirty="0">
              <a:latin typeface="Calibri" panose="020F0502020204030204" pitchFamily="34" charset="0"/>
            </a:endParaRPr>
          </a:p>
        </p:txBody>
      </p:sp>
      <p:sp>
        <p:nvSpPr>
          <p:cNvPr id="23557" name="2 Título"/>
          <p:cNvSpPr txBox="1">
            <a:spLocks/>
          </p:cNvSpPr>
          <p:nvPr/>
        </p:nvSpPr>
        <p:spPr bwMode="auto">
          <a:xfrm>
            <a:off x="279213" y="1155595"/>
            <a:ext cx="85328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dirty="0">
                <a:solidFill>
                  <a:srgbClr val="FFFFFF"/>
                </a:solidFill>
                <a:latin typeface="Franklin Gothic Book" panose="020B0503020102020204" pitchFamily="34" charset="0"/>
              </a:rPr>
              <a:t>Dado un problema determinado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dirty="0">
                <a:solidFill>
                  <a:srgbClr val="FFFFFF"/>
                </a:solidFill>
                <a:latin typeface="Franklin Gothic Book" panose="020B0503020102020204" pitchFamily="34" charset="0"/>
              </a:rPr>
              <a:t>después de realizado el análisis del mismo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dirty="0">
                <a:solidFill>
                  <a:srgbClr val="FFFFFF"/>
                </a:solidFill>
                <a:latin typeface="Franklin Gothic Book" panose="020B0503020102020204" pitchFamily="34" charset="0"/>
              </a:rPr>
              <a:t>llegamos a una solución algorítmica.</a:t>
            </a:r>
            <a:endParaRPr lang="es-AR" altLang="es-A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1914" y="404664"/>
            <a:ext cx="7772400" cy="723372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“Condicionales”</a:t>
            </a: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B8065-8943-4E3C-B3F6-9BB7567897D2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971" y="2863609"/>
            <a:ext cx="4093269" cy="3373703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052589" y="1340768"/>
            <a:ext cx="7772400" cy="723372"/>
          </a:xfrm>
          <a:prstGeom prst="rect">
            <a:avLst/>
          </a:prstGeom>
        </p:spPr>
        <p:txBody>
          <a:bodyPr vert="horz" tIns="64008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 cap="none" spc="-15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Selección simple</a:t>
            </a:r>
            <a:endParaRPr lang="es-A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1914" y="404664"/>
            <a:ext cx="7772400" cy="723372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“Condicionales”</a:t>
            </a: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B8065-8943-4E3C-B3F6-9BB7567897D2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52589" y="1340768"/>
            <a:ext cx="7772400" cy="723372"/>
          </a:xfrm>
          <a:prstGeom prst="rect">
            <a:avLst/>
          </a:prstGeom>
        </p:spPr>
        <p:txBody>
          <a:bodyPr vert="horz" tIns="64008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 cap="none" spc="-15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Selección doble</a:t>
            </a:r>
            <a:endParaRPr lang="es-A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14" y="2492896"/>
            <a:ext cx="4857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1914" y="404664"/>
            <a:ext cx="7772400" cy="723372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“Condicionales”</a:t>
            </a: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B8065-8943-4E3C-B3F6-9BB7567897D2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52589" y="1340768"/>
            <a:ext cx="7772400" cy="723372"/>
          </a:xfrm>
          <a:prstGeom prst="rect">
            <a:avLst/>
          </a:prstGeom>
        </p:spPr>
        <p:txBody>
          <a:bodyPr vert="horz" tIns="64008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 cap="none" spc="-15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Selección múltiple</a:t>
            </a:r>
            <a:endParaRPr lang="es-A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4" y="2158531"/>
            <a:ext cx="62484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1914" y="404664"/>
            <a:ext cx="7772400" cy="723372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“Repetitivas”</a:t>
            </a: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B8065-8943-4E3C-B3F6-9BB7567897D2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1376136"/>
            <a:ext cx="3723781" cy="723372"/>
          </a:xfrm>
          <a:prstGeom prst="rect">
            <a:avLst/>
          </a:prstGeom>
        </p:spPr>
        <p:txBody>
          <a:bodyPr vert="horz" tIns="64008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 cap="none" spc="-15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Mientras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Hacer mientras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Repetir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40" y="1357931"/>
            <a:ext cx="2807347" cy="31836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33" y="1311608"/>
            <a:ext cx="2414978" cy="31836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113" y="4710366"/>
            <a:ext cx="3170448" cy="20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Datos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81336" y="98072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Se define como la expresión general que describe los objetos con los cuales opera una computadora.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89113658"/>
              </p:ext>
            </p:extLst>
          </p:nvPr>
        </p:nvGraphicFramePr>
        <p:xfrm>
          <a:off x="467544" y="2132856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Datos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560" y="692696"/>
            <a:ext cx="82809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tipos de datos son los siguientes ejemplos?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889105" y="1366185"/>
            <a:ext cx="5461225" cy="864096"/>
            <a:chOff x="889105" y="2395473"/>
            <a:chExt cx="5461225" cy="864096"/>
          </a:xfrm>
        </p:grpSpPr>
        <p:sp>
          <p:nvSpPr>
            <p:cNvPr id="8" name="7 Proceso"/>
            <p:cNvSpPr/>
            <p:nvPr/>
          </p:nvSpPr>
          <p:spPr>
            <a:xfrm>
              <a:off x="889105" y="2395473"/>
              <a:ext cx="4402975" cy="8640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latin typeface="Arial Narrow" pitchFamily="34" charset="0"/>
                </a:rPr>
                <a:t>El importe total de la compra en un Supermercado</a:t>
              </a:r>
            </a:p>
          </p:txBody>
        </p:sp>
        <p:sp>
          <p:nvSpPr>
            <p:cNvPr id="9" name="8 Flecha derecha"/>
            <p:cNvSpPr/>
            <p:nvPr/>
          </p:nvSpPr>
          <p:spPr>
            <a:xfrm>
              <a:off x="5376596" y="2598788"/>
              <a:ext cx="973734" cy="406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200"/>
            </a:p>
          </p:txBody>
        </p:sp>
      </p:grpSp>
      <p:sp>
        <p:nvSpPr>
          <p:cNvPr id="10" name="9 Documento"/>
          <p:cNvSpPr/>
          <p:nvPr/>
        </p:nvSpPr>
        <p:spPr>
          <a:xfrm>
            <a:off x="6516216" y="1332281"/>
            <a:ext cx="2376264" cy="86409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NUMÉRICO REAL</a:t>
            </a:r>
          </a:p>
        </p:txBody>
      </p:sp>
      <p:grpSp>
        <p:nvGrpSpPr>
          <p:cNvPr id="3" name="10 Grupo"/>
          <p:cNvGrpSpPr/>
          <p:nvPr/>
        </p:nvGrpSpPr>
        <p:grpSpPr>
          <a:xfrm>
            <a:off x="889105" y="2281113"/>
            <a:ext cx="5461225" cy="864096"/>
            <a:chOff x="889105" y="2395473"/>
            <a:chExt cx="5461225" cy="864096"/>
          </a:xfrm>
        </p:grpSpPr>
        <p:sp>
          <p:nvSpPr>
            <p:cNvPr id="12" name="11 Proceso"/>
            <p:cNvSpPr/>
            <p:nvPr/>
          </p:nvSpPr>
          <p:spPr>
            <a:xfrm>
              <a:off x="889105" y="2395473"/>
              <a:ext cx="4402975" cy="8640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latin typeface="Arial Narrow" pitchFamily="34" charset="0"/>
                </a:rPr>
                <a:t>La calificación del examen</a:t>
              </a:r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5376596" y="2598788"/>
              <a:ext cx="973734" cy="406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200"/>
            </a:p>
          </p:txBody>
        </p:sp>
      </p:grpSp>
      <p:sp>
        <p:nvSpPr>
          <p:cNvPr id="14" name="13 Documento"/>
          <p:cNvSpPr/>
          <p:nvPr/>
        </p:nvSpPr>
        <p:spPr>
          <a:xfrm>
            <a:off x="6516216" y="2255696"/>
            <a:ext cx="2376264" cy="86409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/>
              <a:t>NUMÉRICO</a:t>
            </a:r>
            <a:endParaRPr lang="es-AR" sz="800" b="1" dirty="0"/>
          </a:p>
        </p:txBody>
      </p:sp>
      <p:grpSp>
        <p:nvGrpSpPr>
          <p:cNvPr id="6" name="14 Grupo"/>
          <p:cNvGrpSpPr/>
          <p:nvPr/>
        </p:nvGrpSpPr>
        <p:grpSpPr>
          <a:xfrm>
            <a:off x="889105" y="3191800"/>
            <a:ext cx="5461225" cy="864096"/>
            <a:chOff x="889105" y="2395473"/>
            <a:chExt cx="5461225" cy="864096"/>
          </a:xfrm>
        </p:grpSpPr>
        <p:sp>
          <p:nvSpPr>
            <p:cNvPr id="16" name="15 Proceso"/>
            <p:cNvSpPr/>
            <p:nvPr/>
          </p:nvSpPr>
          <p:spPr>
            <a:xfrm>
              <a:off x="889105" y="2395473"/>
              <a:ext cx="4402975" cy="8640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latin typeface="Arial Narrow" pitchFamily="34" charset="0"/>
                </a:rPr>
                <a:t>El nombre y apellido de un empleado</a:t>
              </a:r>
            </a:p>
          </p:txBody>
        </p:sp>
        <p:sp>
          <p:nvSpPr>
            <p:cNvPr id="17" name="16 Flecha derecha"/>
            <p:cNvSpPr/>
            <p:nvPr/>
          </p:nvSpPr>
          <p:spPr>
            <a:xfrm>
              <a:off x="5376596" y="2598788"/>
              <a:ext cx="973734" cy="406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200"/>
            </a:p>
          </p:txBody>
        </p:sp>
      </p:grpSp>
      <p:sp>
        <p:nvSpPr>
          <p:cNvPr id="18" name="17 Documento"/>
          <p:cNvSpPr/>
          <p:nvPr/>
        </p:nvSpPr>
        <p:spPr>
          <a:xfrm>
            <a:off x="6516216" y="3166383"/>
            <a:ext cx="2376264" cy="86409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ALFABETICO</a:t>
            </a:r>
            <a:endParaRPr lang="es-AR" sz="500" b="1" dirty="0"/>
          </a:p>
        </p:txBody>
      </p:sp>
      <p:grpSp>
        <p:nvGrpSpPr>
          <p:cNvPr id="7" name="18 Grupo"/>
          <p:cNvGrpSpPr/>
          <p:nvPr/>
        </p:nvGrpSpPr>
        <p:grpSpPr>
          <a:xfrm>
            <a:off x="889105" y="4102489"/>
            <a:ext cx="5461225" cy="864096"/>
            <a:chOff x="889105" y="2395473"/>
            <a:chExt cx="5461225" cy="864096"/>
          </a:xfrm>
        </p:grpSpPr>
        <p:sp>
          <p:nvSpPr>
            <p:cNvPr id="20" name="19 Proceso"/>
            <p:cNvSpPr/>
            <p:nvPr/>
          </p:nvSpPr>
          <p:spPr>
            <a:xfrm>
              <a:off x="889105" y="2395473"/>
              <a:ext cx="4402975" cy="8640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latin typeface="Arial Narrow" pitchFamily="34" charset="0"/>
                </a:rPr>
                <a:t>La edad de un paciente</a:t>
              </a:r>
            </a:p>
          </p:txBody>
        </p:sp>
        <p:sp>
          <p:nvSpPr>
            <p:cNvPr id="21" name="20 Flecha derecha"/>
            <p:cNvSpPr/>
            <p:nvPr/>
          </p:nvSpPr>
          <p:spPr>
            <a:xfrm>
              <a:off x="5376596" y="2598788"/>
              <a:ext cx="973734" cy="406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200"/>
            </a:p>
          </p:txBody>
        </p:sp>
      </p:grpSp>
      <p:sp>
        <p:nvSpPr>
          <p:cNvPr id="22" name="21 Documento"/>
          <p:cNvSpPr/>
          <p:nvPr/>
        </p:nvSpPr>
        <p:spPr>
          <a:xfrm>
            <a:off x="6516216" y="4077072"/>
            <a:ext cx="2376264" cy="86409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/>
              <a:t>NUMÉRICO</a:t>
            </a:r>
            <a:endParaRPr lang="es-AR" sz="500" b="1" dirty="0"/>
          </a:p>
        </p:txBody>
      </p:sp>
      <p:grpSp>
        <p:nvGrpSpPr>
          <p:cNvPr id="11" name="22 Grupo"/>
          <p:cNvGrpSpPr/>
          <p:nvPr/>
        </p:nvGrpSpPr>
        <p:grpSpPr>
          <a:xfrm>
            <a:off x="889105" y="5013178"/>
            <a:ext cx="5461225" cy="864096"/>
            <a:chOff x="889105" y="2395473"/>
            <a:chExt cx="5461225" cy="864096"/>
          </a:xfrm>
        </p:grpSpPr>
        <p:sp>
          <p:nvSpPr>
            <p:cNvPr id="24" name="23 Proceso"/>
            <p:cNvSpPr/>
            <p:nvPr/>
          </p:nvSpPr>
          <p:spPr>
            <a:xfrm>
              <a:off x="889105" y="2395473"/>
              <a:ext cx="4402975" cy="8640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latin typeface="Arial Narrow" pitchFamily="34" charset="0"/>
                </a:rPr>
                <a:t>El cliente es deudor o no?</a:t>
              </a:r>
            </a:p>
          </p:txBody>
        </p:sp>
        <p:sp>
          <p:nvSpPr>
            <p:cNvPr id="25" name="24 Flecha derecha"/>
            <p:cNvSpPr/>
            <p:nvPr/>
          </p:nvSpPr>
          <p:spPr>
            <a:xfrm>
              <a:off x="5376596" y="2598788"/>
              <a:ext cx="973734" cy="406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200"/>
            </a:p>
          </p:txBody>
        </p:sp>
      </p:grpSp>
      <p:sp>
        <p:nvSpPr>
          <p:cNvPr id="26" name="25 Documento"/>
          <p:cNvSpPr/>
          <p:nvPr/>
        </p:nvSpPr>
        <p:spPr>
          <a:xfrm>
            <a:off x="6516216" y="4987761"/>
            <a:ext cx="2376264" cy="86409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/>
              <a:t>LÓGICO</a:t>
            </a:r>
            <a:endParaRPr lang="es-AR" sz="500" b="1" dirty="0"/>
          </a:p>
        </p:txBody>
      </p:sp>
      <p:grpSp>
        <p:nvGrpSpPr>
          <p:cNvPr id="15" name="26 Grupo"/>
          <p:cNvGrpSpPr/>
          <p:nvPr/>
        </p:nvGrpSpPr>
        <p:grpSpPr>
          <a:xfrm>
            <a:off x="889105" y="5949280"/>
            <a:ext cx="5461225" cy="864096"/>
            <a:chOff x="889105" y="2395473"/>
            <a:chExt cx="5461225" cy="864096"/>
          </a:xfrm>
        </p:grpSpPr>
        <p:sp>
          <p:nvSpPr>
            <p:cNvPr id="28" name="27 Proceso"/>
            <p:cNvSpPr/>
            <p:nvPr/>
          </p:nvSpPr>
          <p:spPr>
            <a:xfrm>
              <a:off x="889105" y="2395473"/>
              <a:ext cx="4402975" cy="8640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latin typeface="Arial Narrow" pitchFamily="34" charset="0"/>
                </a:rPr>
                <a:t>La patente de un automóvil</a:t>
              </a:r>
            </a:p>
          </p:txBody>
        </p:sp>
        <p:sp>
          <p:nvSpPr>
            <p:cNvPr id="29" name="28 Flecha derecha"/>
            <p:cNvSpPr/>
            <p:nvPr/>
          </p:nvSpPr>
          <p:spPr>
            <a:xfrm>
              <a:off x="5376596" y="2598788"/>
              <a:ext cx="973734" cy="406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200"/>
            </a:p>
          </p:txBody>
        </p:sp>
      </p:grpSp>
      <p:sp>
        <p:nvSpPr>
          <p:cNvPr id="30" name="29 Documento"/>
          <p:cNvSpPr/>
          <p:nvPr/>
        </p:nvSpPr>
        <p:spPr>
          <a:xfrm>
            <a:off x="6516216" y="5923863"/>
            <a:ext cx="2376264" cy="86409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ALFANUMÉRICO</a:t>
            </a:r>
            <a:endParaRPr lang="es-AR" sz="200" b="1" dirty="0"/>
          </a:p>
        </p:txBody>
      </p:sp>
    </p:spTree>
    <p:extLst>
      <p:ext uri="{BB962C8B-B14F-4D97-AF65-F5344CB8AC3E}">
        <p14:creationId xmlns:p14="http://schemas.microsoft.com/office/powerpoint/2010/main" val="23959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2" grpId="0" animBg="1"/>
      <p:bldP spid="26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Estructuras de Datos Simples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90683788"/>
              </p:ext>
            </p:extLst>
          </p:nvPr>
        </p:nvGraphicFramePr>
        <p:xfrm>
          <a:off x="432048" y="1453232"/>
          <a:ext cx="8532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>
          <a:xfrm>
            <a:off x="698500" y="3449638"/>
            <a:ext cx="7526338" cy="1338262"/>
          </a:xfrm>
        </p:spPr>
        <p:txBody>
          <a:bodyPr>
            <a:noAutofit/>
          </a:bodyPr>
          <a:lstStyle/>
          <a:p>
            <a:pPr algn="just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s-AR" sz="1800" dirty="0">
                <a:solidFill>
                  <a:schemeClr val="tx1"/>
                </a:solidFill>
              </a:rPr>
              <a:t>Las variables son porciones de memoria en las cuales se almacenan valores numéricos o caracteres.</a:t>
            </a:r>
          </a:p>
          <a:p>
            <a:pPr algn="just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s-AR" sz="1800" b="1" dirty="0">
                <a:solidFill>
                  <a:schemeClr val="tx1"/>
                </a:solidFill>
              </a:rPr>
              <a:t>El valor de una Variable puede cambiar en algún paso del Algoritmo o permanecer invariable; por lo tanto, el valor que contiene una variable es el del último dato asignado a esta.</a:t>
            </a:r>
            <a:endParaRPr lang="es-AR" sz="1800" dirty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s-AR" sz="1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A:=0</a:t>
            </a:r>
          </a:p>
          <a:p>
            <a:pPr algn="just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s-AR" sz="1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…..</a:t>
            </a:r>
          </a:p>
          <a:p>
            <a:pPr algn="just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s-AR" sz="1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A:= A+1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5556" y="2550847"/>
            <a:ext cx="7772400" cy="7233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>
                <a:effectLst>
                  <a:reflection blurRad="12700" stA="28000" endPos="45000" dist="1003" dir="5400000" sy="-100000" algn="bl"/>
                </a:effectLst>
              </a:rPr>
              <a:t>Variables</a:t>
            </a: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B8065-8943-4E3C-B3F6-9BB7567897D2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2 Marcador de texto"/>
          <p:cNvSpPr txBox="1">
            <a:spLocks/>
          </p:cNvSpPr>
          <p:nvPr/>
        </p:nvSpPr>
        <p:spPr bwMode="auto">
          <a:xfrm>
            <a:off x="1368425" y="1933575"/>
            <a:ext cx="66944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es-AR" altLang="es-AR" b="1" dirty="0">
                <a:latin typeface="Candara" panose="020E0502030303020204" pitchFamily="34" charset="0"/>
              </a:rPr>
              <a:t>Constantes:</a:t>
            </a:r>
            <a:r>
              <a:rPr lang="es-AR" altLang="es-AR" dirty="0">
                <a:latin typeface="Candara" panose="020E0502030303020204" pitchFamily="34" charset="0"/>
              </a:rPr>
              <a:t> Consisten en datos que, luego de ser asignados, no cambian en ninguna instrucción del Algoritmo.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es-AR" altLang="es-AR" dirty="0">
                <a:latin typeface="Candara" panose="020E0502030303020204" pitchFamily="34" charset="0"/>
              </a:rPr>
              <a:t>Ej. (Lado1= 80; Lado2=120)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endParaRPr lang="es-AR" altLang="es-AR" dirty="0">
              <a:latin typeface="Candara" panose="020E0502030303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endParaRPr lang="es-AR" altLang="es-AR" dirty="0">
              <a:latin typeface="Candara" panose="020E050203030302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07704" y="410105"/>
            <a:ext cx="5328592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s-AR" cap="all" dirty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constantes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Estructuras de Datos Simples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90683788"/>
              </p:ext>
            </p:extLst>
          </p:nvPr>
        </p:nvGraphicFramePr>
        <p:xfrm>
          <a:off x="432048" y="1453232"/>
          <a:ext cx="8532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Operadores y </a:t>
            </a:r>
            <a:r>
              <a:rPr lang="es-AR" dirty="0" err="1"/>
              <a:t>Operandos</a:t>
            </a:r>
            <a:r>
              <a:rPr lang="es-AR" dirty="0"/>
              <a:t>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28113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sz="quarter" idx="13"/>
          </p:nvPr>
        </p:nvSpPr>
        <p:spPr>
          <a:xfrm>
            <a:off x="503238" y="1987550"/>
            <a:ext cx="4176712" cy="457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1900" b="1">
                <a:solidFill>
                  <a:srgbClr val="FF0000"/>
                </a:solidFill>
              </a:rPr>
              <a:t>Realizar un Algoritmo para llenar un vaso de agua.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AR" sz="2200" b="1"/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AR" sz="2200" b="1"/>
              <a:t>INICIO</a:t>
            </a:r>
            <a:br>
              <a:rPr lang="es-AR" sz="2200"/>
            </a:br>
            <a:r>
              <a:rPr lang="es-AR" sz="2200"/>
              <a:t>1- Buscar el vaso.</a:t>
            </a:r>
            <a:br>
              <a:rPr lang="es-AR" sz="2200"/>
            </a:br>
            <a:r>
              <a:rPr lang="es-AR" sz="2200"/>
              <a:t>2- Abrir la canilla.</a:t>
            </a:r>
            <a:br>
              <a:rPr lang="es-AR" sz="2200"/>
            </a:br>
            <a:r>
              <a:rPr lang="es-AR" sz="2200"/>
              <a:t>3- Colocar el vaso bajo la canilla.</a:t>
            </a:r>
            <a:br>
              <a:rPr lang="es-AR" sz="2200"/>
            </a:br>
            <a:r>
              <a:rPr lang="es-AR" sz="2200"/>
              <a:t>4- Esperar que el vaso se llene</a:t>
            </a:r>
            <a:br>
              <a:rPr lang="es-AR" sz="2200"/>
            </a:br>
            <a:r>
              <a:rPr lang="es-AR" sz="2200"/>
              <a:t>5- Retirar el vaso</a:t>
            </a:r>
            <a:br>
              <a:rPr lang="es-AR" sz="2200"/>
            </a:br>
            <a:r>
              <a:rPr lang="es-AR" sz="2200"/>
              <a:t>6- Cerrar el grifo</a:t>
            </a:r>
            <a:br>
              <a:rPr lang="es-AR" sz="2200"/>
            </a:br>
            <a:r>
              <a:rPr lang="es-AR" sz="2200" b="1"/>
              <a:t>FIN</a:t>
            </a:r>
            <a:br>
              <a:rPr lang="es-AR" sz="2200"/>
            </a:br>
            <a:endParaRPr lang="es-AR" sz="220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F3ECDF-CFE0-42A0-A98B-1022B14865C3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2 Subtítulo"/>
          <p:cNvSpPr>
            <a:spLocks/>
          </p:cNvSpPr>
          <p:nvPr/>
        </p:nvSpPr>
        <p:spPr bwMode="auto">
          <a:xfrm>
            <a:off x="503238" y="981075"/>
            <a:ext cx="39449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s-ES_tradnl" altLang="es-AR" sz="3200" b="1" i="1" dirty="0">
                <a:latin typeface="Calibri" panose="020F0502020204030204" pitchFamily="34" charset="0"/>
              </a:rPr>
              <a:t>ALGORITMO Cotidiano</a:t>
            </a:r>
            <a:endParaRPr lang="es-ES" altLang="es-AR" sz="3200" b="1" i="1" dirty="0">
              <a:latin typeface="Calibri" panose="020F0502020204030204" pitchFamily="34" charset="0"/>
            </a:endParaRPr>
          </a:p>
        </p:txBody>
      </p:sp>
      <p:sp>
        <p:nvSpPr>
          <p:cNvPr id="25605" name="2 Subtítulo"/>
          <p:cNvSpPr>
            <a:spLocks/>
          </p:cNvSpPr>
          <p:nvPr/>
        </p:nvSpPr>
        <p:spPr bwMode="auto">
          <a:xfrm>
            <a:off x="4787900" y="944563"/>
            <a:ext cx="394493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s-ES_tradnl" altLang="es-AR" sz="3200" b="1" i="1">
                <a:latin typeface="Calibri" panose="020F0502020204030204" pitchFamily="34" charset="0"/>
              </a:rPr>
              <a:t>ALGORITMO Matemático</a:t>
            </a:r>
            <a:endParaRPr lang="es-ES" altLang="es-AR" sz="3200" b="1" i="1">
              <a:latin typeface="Calibri" panose="020F0502020204030204" pitchFamily="34" charset="0"/>
            </a:endParaRPr>
          </a:p>
        </p:txBody>
      </p:sp>
      <p:sp>
        <p:nvSpPr>
          <p:cNvPr id="25606" name="2 Marcador de texto"/>
          <p:cNvSpPr txBox="1">
            <a:spLocks/>
          </p:cNvSpPr>
          <p:nvPr/>
        </p:nvSpPr>
        <p:spPr bwMode="auto">
          <a:xfrm>
            <a:off x="4787900" y="1987550"/>
            <a:ext cx="4213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s-AR" altLang="es-AR" b="1">
                <a:solidFill>
                  <a:srgbClr val="FF0000"/>
                </a:solidFill>
                <a:latin typeface="Perpetua" panose="02020502060401020303" pitchFamily="18" charset="0"/>
              </a:rPr>
              <a:t>Realizar un Algoritmo para </a:t>
            </a:r>
            <a:r>
              <a:rPr lang="es-AR" altLang="es-AR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  <a:r>
              <a:rPr lang="es-AR" altLang="es-AR" b="1">
                <a:solidFill>
                  <a:srgbClr val="FF0000"/>
                </a:solidFill>
                <a:latin typeface="Perpetua" panose="02020502060401020303" pitchFamily="18" charset="0"/>
              </a:rPr>
              <a:t>calcular el Promedio  de 3 notas</a:t>
            </a:r>
            <a:br>
              <a:rPr lang="es-AR" altLang="es-AR" sz="2600">
                <a:latin typeface="Perpetua" panose="02020502060401020303" pitchFamily="18" charset="0"/>
              </a:rPr>
            </a:br>
            <a:br>
              <a:rPr lang="es-AR" altLang="es-AR" sz="2600">
                <a:latin typeface="Perpetua" panose="02020502060401020303" pitchFamily="18" charset="0"/>
              </a:rPr>
            </a:br>
            <a:r>
              <a:rPr lang="es-AR" altLang="es-AR" sz="2600" b="1">
                <a:latin typeface="Perpetua" panose="02020502060401020303" pitchFamily="18" charset="0"/>
              </a:rPr>
              <a:t>INICIO</a:t>
            </a:r>
            <a:br>
              <a:rPr lang="es-AR" altLang="es-AR" sz="2600">
                <a:latin typeface="Perpetua" panose="02020502060401020303" pitchFamily="18" charset="0"/>
              </a:rPr>
            </a:br>
            <a:r>
              <a:rPr lang="es-AR" altLang="es-AR" sz="2600">
                <a:latin typeface="Perpetua" panose="02020502060401020303" pitchFamily="18" charset="0"/>
              </a:rPr>
              <a:t>1- Leer N1, N2, N3</a:t>
            </a:r>
            <a:br>
              <a:rPr lang="es-AR" altLang="es-AR" sz="2600">
                <a:latin typeface="Perpetua" panose="02020502060401020303" pitchFamily="18" charset="0"/>
              </a:rPr>
            </a:br>
            <a:r>
              <a:rPr lang="es-AR" altLang="es-AR" sz="2600">
                <a:latin typeface="Perpetua" panose="02020502060401020303" pitchFamily="18" charset="0"/>
              </a:rPr>
              <a:t>2- Prom= (N1 + N2 + N3)/3</a:t>
            </a:r>
            <a:br>
              <a:rPr lang="es-AR" altLang="es-AR" sz="2600">
                <a:latin typeface="Perpetua" panose="02020502060401020303" pitchFamily="18" charset="0"/>
              </a:rPr>
            </a:br>
            <a:r>
              <a:rPr lang="es-AR" altLang="es-AR" sz="2600">
                <a:latin typeface="Perpetua" panose="02020502060401020303" pitchFamily="18" charset="0"/>
              </a:rPr>
              <a:t>3- Escribir Prom</a:t>
            </a:r>
            <a:br>
              <a:rPr lang="es-AR" altLang="es-AR" sz="2600">
                <a:latin typeface="Perpetua" panose="02020502060401020303" pitchFamily="18" charset="0"/>
              </a:rPr>
            </a:br>
            <a:r>
              <a:rPr lang="es-AR" altLang="es-AR" sz="2600" b="1">
                <a:latin typeface="Perpetua" panose="02020502060401020303" pitchFamily="18" charset="0"/>
              </a:rPr>
              <a:t>FIN</a:t>
            </a:r>
            <a:br>
              <a:rPr lang="es-AR" altLang="es-AR" sz="2600">
                <a:latin typeface="Perpetua" panose="02020502060401020303" pitchFamily="18" charset="0"/>
              </a:rPr>
            </a:br>
            <a:br>
              <a:rPr lang="es-AR" altLang="es-AR" sz="2600">
                <a:latin typeface="Perpetua" panose="02020502060401020303" pitchFamily="18" charset="0"/>
              </a:rPr>
            </a:br>
            <a:endParaRPr lang="es-AR" altLang="es-AR" sz="2600">
              <a:latin typeface="Perpetua" panose="02020502060401020303" pitchFamily="18" charset="0"/>
            </a:endParaRPr>
          </a:p>
        </p:txBody>
      </p:sp>
      <p:sp>
        <p:nvSpPr>
          <p:cNvPr id="25607" name="2 Subtítulo"/>
          <p:cNvSpPr>
            <a:spLocks/>
          </p:cNvSpPr>
          <p:nvPr/>
        </p:nvSpPr>
        <p:spPr bwMode="auto">
          <a:xfrm>
            <a:off x="1150938" y="260350"/>
            <a:ext cx="6400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s-ES_tradnl" altLang="es-AR" sz="3200" b="1" i="1">
                <a:solidFill>
                  <a:srgbClr val="FF0000"/>
                </a:solidFill>
                <a:latin typeface="Calibri" panose="020F0502020204030204" pitchFamily="34" charset="0"/>
              </a:rPr>
              <a:t>Ejemplos de ALGORITMO</a:t>
            </a:r>
            <a:endParaRPr lang="es-ES" altLang="es-AR" sz="32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4751388" y="944563"/>
            <a:ext cx="0" cy="5614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16352"/>
      </p:ext>
    </p:extLst>
  </p:cSld>
  <p:clrMapOvr>
    <a:masterClrMapping/>
  </p:clrMapOvr>
  <p:transition advTm="6000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Operadores Aritméticos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93211"/>
              </p:ext>
            </p:extLst>
          </p:nvPr>
        </p:nvGraphicFramePr>
        <p:xfrm>
          <a:off x="1187624" y="1628796"/>
          <a:ext cx="6984775" cy="4332801"/>
        </p:xfrm>
        <a:graphic>
          <a:graphicData uri="http://schemas.openxmlformats.org/drawingml/2006/table">
            <a:tbl>
              <a:tblPr/>
              <a:tblGrid>
                <a:gridCol w="314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Operador</a:t>
                      </a:r>
                      <a:endParaRPr lang="es-AR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Operación</a:t>
                      </a:r>
                      <a:endParaRPr lang="es-AR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Suma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+mj-lt"/>
                          <a:ea typeface="Times New Roman"/>
                          <a:cs typeface="Times New Roman"/>
                        </a:rPr>
                        <a:t>Resta</a:t>
                      </a:r>
                      <a:endParaRPr lang="es-AR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 dirty="0">
                          <a:latin typeface="+mj-lt"/>
                          <a:ea typeface="Times New Roman"/>
                          <a:cs typeface="Times New Roman"/>
                        </a:rPr>
                        <a:t>*</a:t>
                      </a:r>
                      <a:endParaRPr lang="es-AR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Multiplicación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endParaRPr lang="es-AR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División real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>
                          <a:latin typeface="+mj-lt"/>
                          <a:ea typeface="Times New Roman"/>
                          <a:cs typeface="Times New Roman"/>
                        </a:rPr>
                        <a:t>DIV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División entera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>
                          <a:latin typeface="+mj-lt"/>
                          <a:ea typeface="Times New Roman"/>
                          <a:cs typeface="Times New Roman"/>
                        </a:rPr>
                        <a:t>MOD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Modulo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 dirty="0">
                          <a:latin typeface="+mj-lt"/>
                          <a:ea typeface="Times New Roman"/>
                          <a:cs typeface="Times New Roman"/>
                        </a:rPr>
                        <a:t>^ o **</a:t>
                      </a:r>
                      <a:endParaRPr lang="es-AR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Exponenciación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>
                          <a:latin typeface="+mj-lt"/>
                          <a:ea typeface="Times New Roman"/>
                          <a:cs typeface="Times New Roman"/>
                        </a:rPr>
                        <a:t>ABSO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Valor absoluto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>
                          <a:latin typeface="+mj-lt"/>
                          <a:ea typeface="Times New Roman"/>
                          <a:cs typeface="Times New Roman"/>
                        </a:rPr>
                        <a:t>TRUNC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latin typeface="+mj-lt"/>
                          <a:ea typeface="Times New Roman"/>
                          <a:cs typeface="Times New Roman"/>
                        </a:rPr>
                        <a:t>Truncado parte entera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2400" b="1">
                          <a:latin typeface="+mj-lt"/>
                          <a:ea typeface="Times New Roman"/>
                          <a:cs typeface="Times New Roman"/>
                        </a:rPr>
                        <a:t>REDOND</a:t>
                      </a:r>
                      <a:endParaRPr lang="es-AR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+mj-lt"/>
                          <a:ea typeface="Times New Roman"/>
                          <a:cs typeface="Times New Roman"/>
                        </a:rPr>
                        <a:t>Redondeo</a:t>
                      </a:r>
                      <a:endParaRPr lang="es-AR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/>
              <a:t>Operadores Aritméticos: Ejemplos</a:t>
            </a:r>
          </a:p>
        </p:txBody>
      </p:sp>
      <p:grpSp>
        <p:nvGrpSpPr>
          <p:cNvPr id="3" name="13 Grupo"/>
          <p:cNvGrpSpPr/>
          <p:nvPr/>
        </p:nvGrpSpPr>
        <p:grpSpPr>
          <a:xfrm>
            <a:off x="1115616" y="1988840"/>
            <a:ext cx="4320480" cy="1224136"/>
            <a:chOff x="1115616" y="1988840"/>
            <a:chExt cx="4320480" cy="1224136"/>
          </a:xfrm>
        </p:grpSpPr>
        <p:sp>
          <p:nvSpPr>
            <p:cNvPr id="5" name="4 Proceso"/>
            <p:cNvSpPr/>
            <p:nvPr/>
          </p:nvSpPr>
          <p:spPr>
            <a:xfrm>
              <a:off x="1115616" y="1988840"/>
              <a:ext cx="3024336" cy="122413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5400" dirty="0">
                  <a:latin typeface="Arial Narrow" pitchFamily="34" charset="0"/>
                </a:rPr>
                <a:t>13 DIV 2</a:t>
              </a:r>
            </a:p>
          </p:txBody>
        </p:sp>
        <p:sp>
          <p:nvSpPr>
            <p:cNvPr id="6" name="5 Flecha derecha"/>
            <p:cNvSpPr/>
            <p:nvPr/>
          </p:nvSpPr>
          <p:spPr>
            <a:xfrm>
              <a:off x="4283968" y="2276872"/>
              <a:ext cx="115212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" name="6 Documento"/>
          <p:cNvSpPr/>
          <p:nvPr/>
        </p:nvSpPr>
        <p:spPr>
          <a:xfrm>
            <a:off x="5796136" y="1988840"/>
            <a:ext cx="2664296" cy="122413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dirty="0"/>
              <a:t>6</a:t>
            </a:r>
            <a:endParaRPr lang="es-AR" dirty="0"/>
          </a:p>
        </p:txBody>
      </p:sp>
      <p:grpSp>
        <p:nvGrpSpPr>
          <p:cNvPr id="4" name="14 Grupo"/>
          <p:cNvGrpSpPr/>
          <p:nvPr/>
        </p:nvGrpSpPr>
        <p:grpSpPr>
          <a:xfrm>
            <a:off x="1115616" y="3933056"/>
            <a:ext cx="4320480" cy="1224136"/>
            <a:chOff x="1115616" y="3933056"/>
            <a:chExt cx="4320480" cy="1224136"/>
          </a:xfrm>
        </p:grpSpPr>
        <p:sp>
          <p:nvSpPr>
            <p:cNvPr id="8" name="7 Proceso"/>
            <p:cNvSpPr/>
            <p:nvPr/>
          </p:nvSpPr>
          <p:spPr>
            <a:xfrm>
              <a:off x="1115616" y="3933056"/>
              <a:ext cx="3024336" cy="122413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5400" dirty="0">
                  <a:latin typeface="Arial Narrow" pitchFamily="34" charset="0"/>
                </a:rPr>
                <a:t>13 MOD 2</a:t>
              </a:r>
            </a:p>
          </p:txBody>
        </p:sp>
        <p:sp>
          <p:nvSpPr>
            <p:cNvPr id="9" name="8 Flecha derecha"/>
            <p:cNvSpPr/>
            <p:nvPr/>
          </p:nvSpPr>
          <p:spPr>
            <a:xfrm>
              <a:off x="4283968" y="4221088"/>
              <a:ext cx="115212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" name="9 Documento"/>
          <p:cNvSpPr/>
          <p:nvPr/>
        </p:nvSpPr>
        <p:spPr>
          <a:xfrm>
            <a:off x="5796136" y="3933056"/>
            <a:ext cx="2664296" cy="122413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dirty="0"/>
              <a:t>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01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/>
              <a:t>Operadores Aritméticos: Ejemplos</a:t>
            </a:r>
          </a:p>
        </p:txBody>
      </p:sp>
      <p:grpSp>
        <p:nvGrpSpPr>
          <p:cNvPr id="3" name="13 Grupo"/>
          <p:cNvGrpSpPr/>
          <p:nvPr/>
        </p:nvGrpSpPr>
        <p:grpSpPr>
          <a:xfrm>
            <a:off x="1115616" y="1988840"/>
            <a:ext cx="4320480" cy="1224136"/>
            <a:chOff x="1115616" y="1988840"/>
            <a:chExt cx="4320480" cy="1224136"/>
          </a:xfrm>
        </p:grpSpPr>
        <p:sp>
          <p:nvSpPr>
            <p:cNvPr id="5" name="4 Proceso"/>
            <p:cNvSpPr/>
            <p:nvPr/>
          </p:nvSpPr>
          <p:spPr>
            <a:xfrm>
              <a:off x="1115616" y="1988840"/>
              <a:ext cx="3024336" cy="122413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5400" dirty="0">
                  <a:latin typeface="Arial Narrow" pitchFamily="34" charset="0"/>
                </a:rPr>
                <a:t>ABSO(-12)</a:t>
              </a:r>
            </a:p>
          </p:txBody>
        </p:sp>
        <p:sp>
          <p:nvSpPr>
            <p:cNvPr id="6" name="5 Flecha derecha"/>
            <p:cNvSpPr/>
            <p:nvPr/>
          </p:nvSpPr>
          <p:spPr>
            <a:xfrm>
              <a:off x="4283968" y="2276872"/>
              <a:ext cx="115212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" name="6 Documento"/>
          <p:cNvSpPr/>
          <p:nvPr/>
        </p:nvSpPr>
        <p:spPr>
          <a:xfrm>
            <a:off x="5796136" y="1988840"/>
            <a:ext cx="2664296" cy="122413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dirty="0"/>
              <a:t>12</a:t>
            </a:r>
            <a:endParaRPr lang="es-AR" dirty="0"/>
          </a:p>
        </p:txBody>
      </p:sp>
      <p:grpSp>
        <p:nvGrpSpPr>
          <p:cNvPr id="4" name="14 Grupo"/>
          <p:cNvGrpSpPr/>
          <p:nvPr/>
        </p:nvGrpSpPr>
        <p:grpSpPr>
          <a:xfrm>
            <a:off x="1115616" y="3933056"/>
            <a:ext cx="4320480" cy="1224136"/>
            <a:chOff x="1115616" y="3933056"/>
            <a:chExt cx="4320480" cy="1224136"/>
          </a:xfrm>
        </p:grpSpPr>
        <p:sp>
          <p:nvSpPr>
            <p:cNvPr id="8" name="7 Proceso"/>
            <p:cNvSpPr/>
            <p:nvPr/>
          </p:nvSpPr>
          <p:spPr>
            <a:xfrm>
              <a:off x="1115616" y="3933056"/>
              <a:ext cx="3024336" cy="122413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5400" dirty="0">
                  <a:latin typeface="Arial Narrow" pitchFamily="34" charset="0"/>
                </a:rPr>
                <a:t>ABSO(12)</a:t>
              </a:r>
            </a:p>
          </p:txBody>
        </p:sp>
        <p:sp>
          <p:nvSpPr>
            <p:cNvPr id="9" name="8 Flecha derecha"/>
            <p:cNvSpPr/>
            <p:nvPr/>
          </p:nvSpPr>
          <p:spPr>
            <a:xfrm>
              <a:off x="4283968" y="4221088"/>
              <a:ext cx="115212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" name="9 Documento"/>
          <p:cNvSpPr/>
          <p:nvPr/>
        </p:nvSpPr>
        <p:spPr>
          <a:xfrm>
            <a:off x="5796136" y="3933056"/>
            <a:ext cx="2664296" cy="122413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dirty="0"/>
              <a:t>12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74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6399355" cy="396044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s-AR" sz="3200" dirty="0"/>
              <a:t>Operadores Aritméticos: Ejemplos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Operadores Relacionales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69363"/>
              </p:ext>
            </p:extLst>
          </p:nvPr>
        </p:nvGraphicFramePr>
        <p:xfrm>
          <a:off x="899592" y="1628799"/>
          <a:ext cx="6912768" cy="3528392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Operador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Significado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&lt;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Menor que</a:t>
                      </a:r>
                      <a:endParaRPr lang="es-AR" sz="24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&gt;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Mayor </a:t>
                      </a: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que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=</a:t>
                      </a:r>
                      <a:endParaRPr lang="es-AR" sz="24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Igual</a:t>
                      </a: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que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&lt;=</a:t>
                      </a:r>
                      <a:endParaRPr lang="es-AR" sz="24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Menor</a:t>
                      </a: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o </a:t>
                      </a: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igual</a:t>
                      </a: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que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&gt;=</a:t>
                      </a:r>
                      <a:endParaRPr lang="es-AR" sz="24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Mayor o </a:t>
                      </a: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igual</a:t>
                      </a: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que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&lt;&gt;</a:t>
                      </a:r>
                      <a:endParaRPr lang="es-AR" sz="24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Diferente</a:t>
                      </a: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de</a:t>
                      </a:r>
                      <a:endParaRPr lang="es-AR" sz="24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09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Prioridad de los Operadores</a:t>
            </a:r>
            <a:br>
              <a:rPr lang="es-AR" dirty="0"/>
            </a:br>
            <a:r>
              <a:rPr lang="es-AR" dirty="0"/>
              <a:t>Aritméticos y Lógicos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2348880"/>
          <a:ext cx="6480720" cy="3384375"/>
        </p:xfrm>
        <a:graphic>
          <a:graphicData uri="http://schemas.openxmlformats.org/drawingml/2006/table">
            <a:tbl>
              <a:tblPr/>
              <a:tblGrid>
                <a:gridCol w="371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s-ES" sz="28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Operador</a:t>
                      </a:r>
                      <a:endParaRPr kumimoji="0" lang="es-AR" sz="2800" b="1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s-ES" sz="2800" b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Prioridad</a:t>
                      </a:r>
                      <a:endParaRPr kumimoji="0" lang="es-AR" sz="2800" b="1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s-ES" sz="2800" b="1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Alta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*, /, </a:t>
                      </a:r>
                      <a:r>
                        <a:rPr lang="es-ES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Div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Media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+, -, </a:t>
                      </a:r>
                      <a:r>
                        <a:rPr lang="es-ES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Mod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Relacionales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Baja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Ejemplo de Operadores Relacionales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40" y="2924944"/>
            <a:ext cx="5531719" cy="30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Prioridad de los Operadores</a:t>
            </a:r>
            <a:br>
              <a:rPr lang="es-AR" dirty="0"/>
            </a:br>
            <a:r>
              <a:rPr lang="es-AR" dirty="0"/>
              <a:t>Aritméticos y Lógicos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3608" y="2132855"/>
            <a:ext cx="7128792" cy="21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dirty="0">
                <a:latin typeface="Arial Narrow" pitchFamily="34" charset="0"/>
              </a:rPr>
              <a:t>2 + 100 / 4 ** 2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229962" y="4276195"/>
            <a:ext cx="108012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Documento"/>
          <p:cNvSpPr/>
          <p:nvPr/>
        </p:nvSpPr>
        <p:spPr>
          <a:xfrm>
            <a:off x="3275856" y="5641098"/>
            <a:ext cx="2988332" cy="1192427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6000" dirty="0">
                <a:latin typeface="Arial Narrow" pitchFamily="34" charset="0"/>
              </a:rPr>
              <a:t>8.25</a:t>
            </a:r>
            <a:endParaRPr lang="es-AR" dirty="0">
              <a:latin typeface="Arial Narrow" pitchFamily="34" charset="0"/>
            </a:endParaRPr>
          </a:p>
        </p:txBody>
      </p:sp>
      <p:sp>
        <p:nvSpPr>
          <p:cNvPr id="7" name="6 Cerrar llave"/>
          <p:cNvSpPr/>
          <p:nvPr/>
        </p:nvSpPr>
        <p:spPr>
          <a:xfrm rot="16200000">
            <a:off x="6000928" y="1586026"/>
            <a:ext cx="414046" cy="1795738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errar llave"/>
          <p:cNvSpPr/>
          <p:nvPr/>
        </p:nvSpPr>
        <p:spPr>
          <a:xfrm rot="5400000">
            <a:off x="5168297" y="1775047"/>
            <a:ext cx="414046" cy="3721952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errar llave"/>
          <p:cNvSpPr/>
          <p:nvPr/>
        </p:nvSpPr>
        <p:spPr>
          <a:xfrm rot="5400000">
            <a:off x="4544997" y="1241757"/>
            <a:ext cx="414046" cy="54006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85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Operadores Lógicos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1988840"/>
          <a:ext cx="7056784" cy="3121876"/>
        </p:xfrm>
        <a:graphic>
          <a:graphicData uri="http://schemas.openxmlformats.org/drawingml/2006/table">
            <a:tbl>
              <a:tblPr/>
              <a:tblGrid>
                <a:gridCol w="389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Operador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Relación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s-AR" sz="28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Negación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(No)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^</a:t>
                      </a:r>
                      <a:endParaRPr lang="es-AR" sz="28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Conjunción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(Y)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v</a:t>
                      </a:r>
                      <a:endParaRPr lang="es-AR" sz="280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Disyunción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+mj-lt"/>
                          <a:ea typeface="Times New Roman"/>
                          <a:cs typeface="Times New Roman"/>
                        </a:rPr>
                        <a:t> (O)</a:t>
                      </a:r>
                      <a:endParaRPr lang="es-AR" sz="2800" dirty="0">
                        <a:ln>
                          <a:solidFill>
                            <a:schemeClr val="tx1"/>
                          </a:solidFill>
                        </a:ln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752" y="512064"/>
            <a:ext cx="8151048" cy="914400"/>
          </a:xfrm>
        </p:spPr>
        <p:txBody>
          <a:bodyPr/>
          <a:lstStyle/>
          <a:p>
            <a:pPr algn="ctr"/>
            <a:r>
              <a:rPr lang="es-AR" dirty="0"/>
              <a:t>Operadores Lógicos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46" y="1844824"/>
            <a:ext cx="10058441" cy="4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es-MX" dirty="0"/>
              <a:t>Características de los algoritmos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46311"/>
              </p:ext>
            </p:extLst>
          </p:nvPr>
        </p:nvGraphicFramePr>
        <p:xfrm>
          <a:off x="914400" y="2276872"/>
          <a:ext cx="7772400" cy="40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Asignación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157608"/>
          </a:xfrm>
        </p:spPr>
        <p:txBody>
          <a:bodyPr>
            <a:normAutofit fontScale="92500"/>
          </a:bodyPr>
          <a:lstStyle/>
          <a:p>
            <a:r>
              <a:rPr lang="es-MX" b="1" dirty="0">
                <a:latin typeface="+mj-lt"/>
              </a:rPr>
              <a:t>Es uno de los modos de darle valores a una variable (asignación interna).</a:t>
            </a:r>
            <a:r>
              <a:rPr lang="es-MX" dirty="0">
                <a:latin typeface="+mj-lt"/>
              </a:rPr>
              <a:t> </a:t>
            </a:r>
            <a:endParaRPr lang="es-AR" dirty="0">
              <a:latin typeface="+mj-lt"/>
            </a:endParaRPr>
          </a:p>
          <a:p>
            <a:r>
              <a:rPr lang="es-MX" b="1" dirty="0">
                <a:latin typeface="+mj-lt"/>
              </a:rPr>
              <a:t>Se representa por el símbolo u operador “:=” (asignación)</a:t>
            </a:r>
          </a:p>
          <a:p>
            <a:pPr>
              <a:buNone/>
            </a:pPr>
            <a:endParaRPr lang="es-AR" b="1" dirty="0">
              <a:latin typeface="+mj-lt"/>
            </a:endParaRPr>
          </a:p>
          <a:p>
            <a:pPr algn="ctr">
              <a:buNone/>
            </a:pPr>
            <a:r>
              <a:rPr lang="es-AR" sz="3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Variable:= Expresión</a:t>
            </a:r>
            <a:endParaRPr lang="es-AR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es-AR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914400"/>
          </a:xfrm>
        </p:spPr>
        <p:txBody>
          <a:bodyPr/>
          <a:lstStyle/>
          <a:p>
            <a:r>
              <a:rPr lang="es-AR" dirty="0"/>
              <a:t>EJEMPLO</a:t>
            </a:r>
          </a:p>
        </p:txBody>
      </p:sp>
      <p:sp>
        <p:nvSpPr>
          <p:cNvPr id="6" name="5 Proceso alternativo"/>
          <p:cNvSpPr/>
          <p:nvPr/>
        </p:nvSpPr>
        <p:spPr>
          <a:xfrm>
            <a:off x="683568" y="1412776"/>
            <a:ext cx="8280920" cy="424847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:= 10; </a:t>
            </a:r>
          </a:p>
          <a:p>
            <a:r>
              <a:rPr lang="es-A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:= 6;</a:t>
            </a:r>
          </a:p>
          <a:p>
            <a:r>
              <a:rPr lang="es-A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RESULT:= Y MOD 2;</a:t>
            </a:r>
          </a:p>
          <a:p>
            <a:r>
              <a:rPr lang="es-A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RESULT:= X + Y ** 3;</a:t>
            </a:r>
          </a:p>
          <a:p>
            <a:r>
              <a:rPr lang="es-A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:= (RESULT / 2) DIV 3;</a:t>
            </a:r>
            <a:endParaRPr lang="es-AR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99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914400"/>
          </a:xfrm>
        </p:spPr>
        <p:txBody>
          <a:bodyPr/>
          <a:lstStyle/>
          <a:p>
            <a:r>
              <a:rPr lang="es-AR" dirty="0"/>
              <a:t>EJERCICIOS DE REPASO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764704"/>
            <a:ext cx="835292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s-AR" sz="3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Ejercicio 1</a:t>
            </a:r>
          </a:p>
          <a:p>
            <a:pPr marL="68580"/>
            <a:r>
              <a:rPr lang="es-A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:= 5 + 2**3*2;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2045640"/>
            <a:ext cx="8352928" cy="1599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s-AR" sz="3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Ejercicio 2</a:t>
            </a:r>
          </a:p>
          <a:p>
            <a:pPr marL="68580" indent="0">
              <a:buNone/>
            </a:pPr>
            <a:r>
              <a:rPr lang="es-A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:= 2; Y := 3; </a:t>
            </a:r>
          </a:p>
          <a:p>
            <a:pPr marL="68580" indent="0">
              <a:buNone/>
            </a:pPr>
            <a:r>
              <a:rPr lang="es-A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:= X**Y - X;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9552" y="3696356"/>
            <a:ext cx="8352928" cy="3045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endParaRPr lang="es-AR" sz="3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es-AR" sz="3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Ejercicio 3</a:t>
            </a:r>
          </a:p>
          <a:p>
            <a:pPr marL="68580" indent="0">
              <a:buNone/>
            </a:pPr>
            <a:r>
              <a:rPr lang="es-A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UNO := 10; DOS := 200;</a:t>
            </a:r>
          </a:p>
          <a:p>
            <a:pPr marL="68580" indent="0">
              <a:buNone/>
            </a:pPr>
            <a:r>
              <a:rPr lang="es-A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:= ABSO (UNO - DOS);</a:t>
            </a:r>
          </a:p>
          <a:p>
            <a:pPr marL="68580" indent="0">
              <a:buNone/>
            </a:pPr>
            <a:r>
              <a:rPr lang="es-A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UNO := TRUNC ( RESULT / 3 ) - UNO ** 2;</a:t>
            </a:r>
          </a:p>
          <a:p>
            <a:pPr marL="68580" indent="0">
              <a:buNone/>
            </a:pPr>
            <a:r>
              <a:rPr lang="es-A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:= (DOS - UNO) * 2;</a:t>
            </a:r>
          </a:p>
          <a:p>
            <a:pPr marL="68580" indent="0">
              <a:buNone/>
            </a:pPr>
            <a:endParaRPr lang="es-A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78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76456" cy="914400"/>
          </a:xfrm>
        </p:spPr>
        <p:txBody>
          <a:bodyPr/>
          <a:lstStyle/>
          <a:p>
            <a:r>
              <a:rPr lang="es-AR" dirty="0"/>
              <a:t>Entrada y Salida de Información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748464" cy="1152128"/>
          </a:xfrm>
        </p:spPr>
        <p:txBody>
          <a:bodyPr/>
          <a:lstStyle/>
          <a:p>
            <a:pPr algn="ctr">
              <a:buNone/>
            </a:pPr>
            <a:r>
              <a:rPr lang="es-MX" b="1" dirty="0">
                <a:latin typeface="+mj-lt"/>
              </a:rPr>
              <a:t>Son operaciones que nos permiten ingresar y/o ver datos.</a:t>
            </a:r>
          </a:p>
          <a:p>
            <a:pPr>
              <a:buNone/>
            </a:pPr>
            <a:endParaRPr lang="es-AR" dirty="0"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59780558"/>
              </p:ext>
            </p:extLst>
          </p:nvPr>
        </p:nvGraphicFramePr>
        <p:xfrm>
          <a:off x="539552" y="256490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953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Formato de un Programa en Pseudocódigo</a:t>
            </a:r>
          </a:p>
        </p:txBody>
      </p:sp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2699792" y="2564904"/>
            <a:ext cx="4536504" cy="3700809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AR" sz="2000" b="1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Acción</a:t>
            </a:r>
            <a:r>
              <a:rPr kumimoji="0" lang="es-AR" sz="20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 [Nombre de la acción] </a:t>
            </a:r>
            <a:r>
              <a:rPr kumimoji="0" lang="es-AR" sz="2000" b="1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es</a:t>
            </a:r>
            <a:endParaRPr kumimoji="0" lang="es-AR" sz="2000" b="0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  </a:t>
            </a:r>
            <a:r>
              <a:rPr kumimoji="0" lang="es-AR" sz="2000" b="1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Ambiente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[Declaración de Variables]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[Declaración de Constantes]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  </a:t>
            </a:r>
            <a:r>
              <a:rPr kumimoji="0" lang="es-AR" sz="2000" b="1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Algoritmo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[Sentencias del programa]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AR" sz="2000" b="1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ahoma" pitchFamily="34" charset="0"/>
                <a:cs typeface="Arial" pitchFamily="34" charset="0"/>
              </a:rPr>
              <a:t>Fin Acción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Ejercicio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lvl="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s-ES" sz="2400" dirty="0"/>
              <a:t>Suponga que un individuo desea invertir su capital en un banco y desea saber cuánto dinero ganará después de un mes si el banco paga a razón de 2% mensual.</a:t>
            </a: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>
                <a:highlight>
                  <a:srgbClr val="FF00FF"/>
                </a:highlight>
              </a:rPr>
              <a:t>ACCION INVER</a:t>
            </a:r>
            <a:endParaRPr lang="es-ES" sz="2400" dirty="0">
              <a:highlight>
                <a:srgbClr val="FF00FF"/>
              </a:highlight>
            </a:endParaRP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>
                <a:highlight>
                  <a:srgbClr val="FF00FF"/>
                </a:highlight>
              </a:rPr>
              <a:t>Ambiente </a:t>
            </a: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u="sng" dirty="0"/>
              <a:t>Datos Variables</a:t>
            </a: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 err="1"/>
              <a:t>Cap_inv</a:t>
            </a:r>
            <a:r>
              <a:rPr lang="es-ES" sz="2400" dirty="0"/>
              <a:t>, </a:t>
            </a:r>
            <a:r>
              <a:rPr lang="es-ES" sz="2400" dirty="0" err="1"/>
              <a:t>gan</a:t>
            </a:r>
            <a:r>
              <a:rPr lang="es-ES" sz="2400" dirty="0"/>
              <a:t>= </a:t>
            </a:r>
            <a:r>
              <a:rPr lang="es-ES" sz="2400" dirty="0" err="1"/>
              <a:t>numerico</a:t>
            </a:r>
            <a:r>
              <a:rPr lang="es-ES" sz="2400" dirty="0"/>
              <a:t> real</a:t>
            </a: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>
                <a:highlight>
                  <a:srgbClr val="FF00FF"/>
                </a:highlight>
              </a:rPr>
              <a:t>INICIO</a:t>
            </a: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/>
              <a:t>Mostrar ‘ingrese el capital a invertir’</a:t>
            </a: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/>
              <a:t>   LEA </a:t>
            </a:r>
            <a:r>
              <a:rPr lang="es-ES" sz="2400" dirty="0" err="1"/>
              <a:t>cap_inv</a:t>
            </a:r>
            <a:endParaRPr lang="es-ES" sz="2400" dirty="0"/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/>
              <a:t>   </a:t>
            </a:r>
            <a:r>
              <a:rPr lang="es-ES" sz="2400" dirty="0" err="1"/>
              <a:t>gan</a:t>
            </a:r>
            <a:r>
              <a:rPr lang="es-ES" sz="2400" dirty="0"/>
              <a:t> := </a:t>
            </a:r>
            <a:r>
              <a:rPr lang="es-ES" sz="2400" dirty="0" err="1"/>
              <a:t>cap_inv</a:t>
            </a:r>
            <a:r>
              <a:rPr lang="es-ES" sz="2400" dirty="0"/>
              <a:t> * 0.02</a:t>
            </a:r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/>
              <a:t>   ESCRIBA ‘la ganancia obtenida es: ’, </a:t>
            </a:r>
            <a:r>
              <a:rPr lang="es-ES" sz="2400" dirty="0" err="1"/>
              <a:t>gan</a:t>
            </a:r>
            <a:endParaRPr lang="es-ES" sz="2400" dirty="0"/>
          </a:p>
          <a:p>
            <a:pPr marL="68580" lvl="3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s-ES" sz="2400" dirty="0">
                <a:highlight>
                  <a:srgbClr val="FF00FF"/>
                </a:highlight>
              </a:rPr>
              <a:t>FIN.</a:t>
            </a:r>
          </a:p>
        </p:txBody>
      </p:sp>
    </p:spTree>
    <p:extLst>
      <p:ext uri="{BB962C8B-B14F-4D97-AF65-F5344CB8AC3E}">
        <p14:creationId xmlns:p14="http://schemas.microsoft.com/office/powerpoint/2010/main" val="240870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Rectángulo"/>
          <p:cNvSpPr/>
          <p:nvPr/>
        </p:nvSpPr>
        <p:spPr>
          <a:xfrm>
            <a:off x="5508104" y="3668947"/>
            <a:ext cx="2088232" cy="10561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Diagrama de Flujo de Datos</a:t>
            </a:r>
            <a:endParaRPr lang="es-AR" sz="2000" dirty="0">
              <a:latin typeface="Arial Narrow" pitchFamily="34" charset="0"/>
            </a:endParaRPr>
          </a:p>
        </p:txBody>
      </p:sp>
      <p:sp>
        <p:nvSpPr>
          <p:cNvPr id="12" name="2 Rectángulo"/>
          <p:cNvSpPr/>
          <p:nvPr/>
        </p:nvSpPr>
        <p:spPr>
          <a:xfrm>
            <a:off x="1547664" y="3668947"/>
            <a:ext cx="2088232" cy="10561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Pseudocódigo</a:t>
            </a:r>
            <a:endParaRPr lang="es-AR" sz="2000" dirty="0">
              <a:latin typeface="Arial Narrow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1115616" y="548680"/>
            <a:ext cx="7128792" cy="21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/>
              <a:t>Técnicas para la formulación de Algoritmos</a:t>
            </a:r>
            <a:endParaRPr lang="es-AR" sz="4800" dirty="0">
              <a:latin typeface="Arial Narrow" pitchFamily="34" charset="0"/>
            </a:endParaRPr>
          </a:p>
        </p:txBody>
      </p:sp>
      <p:sp>
        <p:nvSpPr>
          <p:cNvPr id="6" name="4 Flecha abajo"/>
          <p:cNvSpPr/>
          <p:nvPr/>
        </p:nvSpPr>
        <p:spPr>
          <a:xfrm>
            <a:off x="5868144" y="2688005"/>
            <a:ext cx="108012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4 Flecha abajo"/>
          <p:cNvSpPr/>
          <p:nvPr/>
        </p:nvSpPr>
        <p:spPr>
          <a:xfrm>
            <a:off x="2051720" y="2692019"/>
            <a:ext cx="108012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28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65816"/>
          </a:xfrm>
        </p:spPr>
        <p:txBody>
          <a:bodyPr/>
          <a:lstStyle/>
          <a:p>
            <a:pPr algn="ctr"/>
            <a:r>
              <a:rPr lang="es-MX" sz="3600" dirty="0"/>
              <a:t>Técnicas para la formulación de Algoritmos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76496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Diagrama"/>
          <p:cNvGraphicFramePr/>
          <p:nvPr/>
        </p:nvGraphicFramePr>
        <p:xfrm>
          <a:off x="539552" y="4293096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49 CuadroTexto"/>
          <p:cNvSpPr txBox="1"/>
          <p:nvPr/>
        </p:nvSpPr>
        <p:spPr>
          <a:xfrm>
            <a:off x="2339752" y="0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Pseudocódigo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552" y="1052736"/>
            <a:ext cx="83529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 considera un </a:t>
            </a:r>
            <a:r>
              <a:rPr lang="es-MX" sz="2400" b="1" spc="-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primer borrador</a:t>
            </a:r>
            <a:r>
              <a:rPr lang="es-MX" sz="2400" b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dado que el pseudocódigo tiene que </a:t>
            </a:r>
            <a:r>
              <a:rPr lang="es-MX" sz="2400" b="1" spc="-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traducirse posteriormente </a:t>
            </a:r>
            <a:r>
              <a:rPr lang="es-MX" sz="2400" b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un lenguaje de programación. Cabe señalar, que el pseudocódigo </a:t>
            </a:r>
            <a:r>
              <a:rPr lang="es-MX" sz="2400" b="1" spc="-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no puede ser ejecutado</a:t>
            </a:r>
            <a:r>
              <a:rPr lang="es-MX" sz="2400" b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por una computadora.</a:t>
            </a:r>
            <a:endParaRPr lang="es-AR" sz="2400" b="1" spc="-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s-MX" sz="2400" b="1" spc="-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7394332"/>
      </p:ext>
    </p:extLst>
  </p:cSld>
  <p:clrMapOvr>
    <a:masterClrMapping/>
  </p:clrMapOvr>
  <p:transition advTm="2212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B8065-8943-4E3C-B3F6-9BB7567897D2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07704" y="410105"/>
            <a:ext cx="5328592" cy="1524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err="1"/>
              <a:t>Características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algoritmos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91" y="2235380"/>
            <a:ext cx="8646509" cy="40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1914" y="404664"/>
            <a:ext cx="7772400" cy="723372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“Teorema de Programación Estructurada”</a:t>
            </a: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B8065-8943-4E3C-B3F6-9BB7567897D2}" type="slidenum">
              <a:rPr lang="es-ES" altLang="es-AR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A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2 Marcador de texto"/>
          <p:cNvSpPr txBox="1">
            <a:spLocks/>
          </p:cNvSpPr>
          <p:nvPr/>
        </p:nvSpPr>
        <p:spPr bwMode="auto">
          <a:xfrm>
            <a:off x="1259632" y="2852936"/>
            <a:ext cx="7384682" cy="14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None/>
            </a:pPr>
            <a:r>
              <a:rPr lang="es-ES" sz="2800" dirty="0"/>
              <a:t>Afirma que: todo Algoritmo estructurado puede ser escrito utilizando solamente tres tipos de estructuras de control de secuencia:</a:t>
            </a:r>
            <a:endParaRPr lang="en-US" sz="280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endParaRPr lang="es-AR" altLang="es-AR" sz="2800" dirty="0">
              <a:latin typeface="Candara" panose="020E0502030303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endParaRPr lang="es-AR" altLang="es-AR" sz="2800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43" y="4109266"/>
            <a:ext cx="8170941" cy="23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Estructura Secuencial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03648" y="1916832"/>
            <a:ext cx="2501528" cy="2841525"/>
            <a:chOff x="2241" y="6844"/>
            <a:chExt cx="2520" cy="3060"/>
          </a:xfrm>
          <a:noFill/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888" y="7024"/>
              <a:ext cx="1311" cy="2520"/>
              <a:chOff x="2888" y="7024"/>
              <a:chExt cx="1311" cy="2520"/>
            </a:xfrm>
            <a:grpFill/>
          </p:grpSpPr>
          <p:sp>
            <p:nvSpPr>
              <p:cNvPr id="59396" name="Rectangle 4"/>
              <p:cNvSpPr>
                <a:spLocks noChangeArrowheads="1"/>
              </p:cNvSpPr>
              <p:nvPr/>
            </p:nvSpPr>
            <p:spPr bwMode="auto">
              <a:xfrm>
                <a:off x="2888" y="7384"/>
                <a:ext cx="1311" cy="39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Acción 1</a:t>
                </a:r>
                <a:endParaRPr kumimoji="0" lang="es-AR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9397" name="Rectangle 5"/>
              <p:cNvSpPr>
                <a:spLocks noChangeArrowheads="1"/>
              </p:cNvSpPr>
              <p:nvPr/>
            </p:nvSpPr>
            <p:spPr bwMode="auto">
              <a:xfrm>
                <a:off x="2888" y="8104"/>
                <a:ext cx="1311" cy="4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Acción 2</a:t>
                </a:r>
                <a:endParaRPr kumimoji="0" lang="es-AR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9398" name="Rectangle 6"/>
              <p:cNvSpPr>
                <a:spLocks noChangeArrowheads="1"/>
              </p:cNvSpPr>
              <p:nvPr/>
            </p:nvSpPr>
            <p:spPr bwMode="auto">
              <a:xfrm>
                <a:off x="2888" y="8824"/>
                <a:ext cx="1311" cy="3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Acción 3</a:t>
                </a:r>
                <a:endParaRPr kumimoji="0" lang="es-AR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59399" name="Line 7"/>
              <p:cNvSpPr>
                <a:spLocks noChangeShapeType="1"/>
              </p:cNvSpPr>
              <p:nvPr/>
            </p:nvSpPr>
            <p:spPr bwMode="auto">
              <a:xfrm>
                <a:off x="3428" y="7024"/>
                <a:ext cx="0" cy="3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 sz="3600"/>
              </a:p>
            </p:txBody>
          </p:sp>
          <p:sp>
            <p:nvSpPr>
              <p:cNvPr id="59400" name="Line 8"/>
              <p:cNvSpPr>
                <a:spLocks noChangeShapeType="1"/>
              </p:cNvSpPr>
              <p:nvPr/>
            </p:nvSpPr>
            <p:spPr bwMode="auto">
              <a:xfrm>
                <a:off x="3428" y="7744"/>
                <a:ext cx="0" cy="3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 sz="3600"/>
              </a:p>
            </p:txBody>
          </p:sp>
          <p:sp>
            <p:nvSpPr>
              <p:cNvPr id="59401" name="Line 9"/>
              <p:cNvSpPr>
                <a:spLocks noChangeShapeType="1"/>
              </p:cNvSpPr>
              <p:nvPr/>
            </p:nvSpPr>
            <p:spPr bwMode="auto">
              <a:xfrm>
                <a:off x="3428" y="8464"/>
                <a:ext cx="0" cy="3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 sz="3600"/>
              </a:p>
            </p:txBody>
          </p:sp>
          <p:sp>
            <p:nvSpPr>
              <p:cNvPr id="59402" name="Line 10"/>
              <p:cNvSpPr>
                <a:spLocks noChangeShapeType="1"/>
              </p:cNvSpPr>
              <p:nvPr/>
            </p:nvSpPr>
            <p:spPr bwMode="auto">
              <a:xfrm>
                <a:off x="3428" y="9184"/>
                <a:ext cx="0" cy="3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 sz="3600"/>
              </a:p>
            </p:txBody>
          </p:sp>
        </p:grpSp>
        <p:sp>
          <p:nvSpPr>
            <p:cNvPr id="59403" name="AutoShape 11"/>
            <p:cNvSpPr>
              <a:spLocks noChangeArrowheads="1"/>
            </p:cNvSpPr>
            <p:nvPr/>
          </p:nvSpPr>
          <p:spPr bwMode="auto">
            <a:xfrm>
              <a:off x="2241" y="6844"/>
              <a:ext cx="2520" cy="30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3600"/>
            </a:p>
          </p:txBody>
        </p:sp>
      </p:grp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4716016" y="1916832"/>
            <a:ext cx="3600400" cy="468052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Acción ___ 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Ambiente </a:t>
            </a:r>
            <a:b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</a:b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	-----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  Algoritmo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Accion1;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Accion2;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Accion3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.....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	</a:t>
            </a:r>
            <a:r>
              <a:rPr kumimoji="0" lang="es-A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AccionN</a:t>
            </a: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Fin Acción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92080" y="134076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Pseudocódigo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700064" y="142116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Diagrama de Flujos</a:t>
            </a:r>
          </a:p>
        </p:txBody>
      </p:sp>
    </p:spTree>
    <p:extLst>
      <p:ext uri="{BB962C8B-B14F-4D97-AF65-F5344CB8AC3E}">
        <p14:creationId xmlns:p14="http://schemas.microsoft.com/office/powerpoint/2010/main" val="3326950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9463</TotalTime>
  <Words>1144</Words>
  <Application>Microsoft Office PowerPoint</Application>
  <PresentationFormat>Presentación en pantalla (4:3)</PresentationFormat>
  <Paragraphs>239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51" baseType="lpstr">
      <vt:lpstr>Arial</vt:lpstr>
      <vt:lpstr>Arial Narrow</vt:lpstr>
      <vt:lpstr>Calibri</vt:lpstr>
      <vt:lpstr>Cambria</vt:lpstr>
      <vt:lpstr>Candara</vt:lpstr>
      <vt:lpstr>Consolas</vt:lpstr>
      <vt:lpstr>Corbel</vt:lpstr>
      <vt:lpstr>Franklin Gothic Book</vt:lpstr>
      <vt:lpstr>Perpetua</vt:lpstr>
      <vt:lpstr>Symbol</vt:lpstr>
      <vt:lpstr>Tahoma</vt:lpstr>
      <vt:lpstr>Tw Cen MT</vt:lpstr>
      <vt:lpstr>Wingdings</vt:lpstr>
      <vt:lpstr>Wingdings 2</vt:lpstr>
      <vt:lpstr>Wingdings 3</vt:lpstr>
      <vt:lpstr>Metro</vt:lpstr>
      <vt:lpstr>“Un algoritmo es una secuencia finita de pasos para resolver un tipo específico de problema.   Las características fundamentales de un algoritmo son finitud, definibilidad, entrada, salida y efectividad». (Knuth, 1980)</vt:lpstr>
      <vt:lpstr>Presentación de PowerPoint</vt:lpstr>
      <vt:lpstr>Características de los algoritmos</vt:lpstr>
      <vt:lpstr>Presentación de PowerPoint</vt:lpstr>
      <vt:lpstr>Técnicas para la formulación de Algoritmos</vt:lpstr>
      <vt:lpstr>Presentación de PowerPoint</vt:lpstr>
      <vt:lpstr>Presentación de PowerPoint</vt:lpstr>
      <vt:lpstr>“Teorema de Programación Estructurada”</vt:lpstr>
      <vt:lpstr>Estructura Secuencial</vt:lpstr>
      <vt:lpstr>“Condicionales”</vt:lpstr>
      <vt:lpstr>“Condicionales”</vt:lpstr>
      <vt:lpstr>“Condicionales”</vt:lpstr>
      <vt:lpstr>“Repetitivas”</vt:lpstr>
      <vt:lpstr>Presentación de PowerPoint</vt:lpstr>
      <vt:lpstr>Presentación de PowerPoint</vt:lpstr>
      <vt:lpstr>Estructuras de Datos Simples</vt:lpstr>
      <vt:lpstr>Variables</vt:lpstr>
      <vt:lpstr>Estructuras de Datos Simples</vt:lpstr>
      <vt:lpstr>Operadores y Operandos </vt:lpstr>
      <vt:lpstr>Operadores Aritméticos</vt:lpstr>
      <vt:lpstr>Operadores Aritméticos: Ejemplos</vt:lpstr>
      <vt:lpstr>Operadores Aritméticos: Ejemplos</vt:lpstr>
      <vt:lpstr>Operadores Aritméticos: Ejemplos</vt:lpstr>
      <vt:lpstr>Operadores Relacionales</vt:lpstr>
      <vt:lpstr>Prioridad de los Operadores Aritméticos y Lógicos</vt:lpstr>
      <vt:lpstr>Ejemplo de Operadores Relacionales</vt:lpstr>
      <vt:lpstr>Prioridad de los Operadores Aritméticos y Lógicos</vt:lpstr>
      <vt:lpstr>Operadores Lógicos</vt:lpstr>
      <vt:lpstr>Operadores Lógicos</vt:lpstr>
      <vt:lpstr>Asignación</vt:lpstr>
      <vt:lpstr>EJEMPLO</vt:lpstr>
      <vt:lpstr>EJERCICIOS DE REPASO</vt:lpstr>
      <vt:lpstr>Entrada y Salida de Información</vt:lpstr>
      <vt:lpstr>Formato de un Programa en Pseudocódigo</vt:lpstr>
      <vt:lpstr>Ejercicio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3: Metodología para la resolución de problemas</dc:title>
  <dc:creator>vale</dc:creator>
  <cp:lastModifiedBy>Usuario</cp:lastModifiedBy>
  <cp:revision>202</cp:revision>
  <dcterms:created xsi:type="dcterms:W3CDTF">2011-10-27T11:51:22Z</dcterms:created>
  <dcterms:modified xsi:type="dcterms:W3CDTF">2023-08-01T23:07:38Z</dcterms:modified>
</cp:coreProperties>
</file>