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D320D-F7AC-4A8D-BD28-6F9F989FBCEF}" type="datetimeFigureOut">
              <a:rPr lang="es-ES" smtClean="0"/>
              <a:pPr/>
              <a:t>06/04/2020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0DE8F-D924-4920-955A-E024AA3F17A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0DE8F-D924-4920-955A-E024AA3F17A4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5EC940E-D276-45AA-85C9-0A1B68ECFC66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0355-07CB-45D7-9DE6-91A7D3EB4519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6D2A-741F-495C-8718-0FBA4E41903B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08C8C20-7F4F-4256-A865-84EEC4E9DE8A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FC02643-9906-415D-9C42-E7414BE10EA9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93014FA-5952-431A-8CFB-0AA673FB893C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6E5F812-E3B7-429B-BE0E-CC049220FB43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2CBC5-3F15-4968-9BA5-C1259EC0FEBA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02D8A36-6F59-4701-B64C-40A80245490A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0669F2-2131-4AD9-92D7-74E5F93C638E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8F83044-6936-4A5C-9FEF-4661CB38707B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679B7F9-9B7E-4250-8345-9DE15BC5A907}" type="datetime1">
              <a:rPr lang="es-ES" smtClean="0"/>
              <a:pPr/>
              <a:t>06/04/2020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ECONOMÍA Y GESTIÓN -TERCER AÑO, SEG.COCLO T.  PROF. MORENO M. ROSANA- </a:t>
            </a: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sldNum="0" hd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guille\Videos\BCUEduca%20%20%20&#191;Qu&#233;%20es%20la%20econom&#237;a.mp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ECONOMÍA Y GESTIÓN</a:t>
            </a:r>
            <a:endParaRPr lang="es-E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3929066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es-AR" b="1" dirty="0" smtClean="0">
                <a:solidFill>
                  <a:schemeClr val="bg1"/>
                </a:solidFill>
              </a:rPr>
              <a:t>ESTE TRABAJO TIENE COMO FINALIDAD BRINDARLES UN INTRODUCCIÓN A LA ASIGNATURA Y TAREAS BÁSICAS DE APLICACIÓN DE CONCEPTOS CLAVE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928926" y="6492875"/>
            <a:ext cx="5791200" cy="365125"/>
          </a:xfrm>
        </p:spPr>
        <p:txBody>
          <a:bodyPr/>
          <a:lstStyle/>
          <a:p>
            <a:r>
              <a:rPr lang="es-ES" dirty="0" smtClean="0"/>
              <a:t>ECONOMÍA Y GESTIÓN -TERCER AÑO, SEG.COCLO T.  PROF. MORENO M. ROSANA- </a:t>
            </a:r>
            <a:endParaRPr lang="es-E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ECONOMÍA- NOCIÓN</a:t>
            </a:r>
            <a:endParaRPr lang="es-E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8258204" cy="234179"/>
          </a:xfrm>
        </p:spPr>
        <p:txBody>
          <a:bodyPr/>
          <a:lstStyle/>
          <a:p>
            <a:r>
              <a:rPr lang="es-ES" dirty="0" smtClean="0"/>
              <a:t>ECONOMÍA Y GESTIÓN -TERCER AÑO, SEG.COCLO T.  PROF. MORENO M. ROSANA- </a:t>
            </a:r>
            <a:endParaRPr lang="es-ES" dirty="0"/>
          </a:p>
        </p:txBody>
      </p:sp>
      <p:pic>
        <p:nvPicPr>
          <p:cNvPr id="7" name="BCUEduca   ¿Qué es la economía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8000" y="3025775"/>
            <a:ext cx="304800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GESTIÓN: HACER QUE LAS COSAS SUCEDAN</a:t>
            </a:r>
            <a:endParaRPr lang="es-E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/>
              <a:t>El término gestión es utilizado para referirse</a:t>
            </a:r>
          </a:p>
          <a:p>
            <a:pPr algn="just">
              <a:buNone/>
            </a:pPr>
            <a:r>
              <a:rPr lang="es-ES" dirty="0" smtClean="0"/>
              <a:t>al conjunto de acciones, o </a:t>
            </a:r>
            <a:r>
              <a:rPr lang="es-ES" b="1" dirty="0" smtClean="0"/>
              <a:t>diligencias que </a:t>
            </a:r>
          </a:p>
          <a:p>
            <a:pPr algn="just">
              <a:buNone/>
            </a:pPr>
            <a:r>
              <a:rPr lang="es-ES" b="1" dirty="0" smtClean="0"/>
              <a:t>permiten la realización de cualquier </a:t>
            </a:r>
          </a:p>
          <a:p>
            <a:pPr algn="just">
              <a:buNone/>
            </a:pPr>
            <a:r>
              <a:rPr lang="es-ES" b="1" dirty="0" smtClean="0"/>
              <a:t>actividad</a:t>
            </a:r>
            <a:r>
              <a:rPr lang="es-ES" dirty="0" smtClean="0"/>
              <a:t> o </a:t>
            </a:r>
            <a:r>
              <a:rPr lang="es-ES" b="1" dirty="0" smtClean="0"/>
              <a:t>deseo</a:t>
            </a:r>
            <a:r>
              <a:rPr lang="es-ES" dirty="0" smtClean="0"/>
              <a:t>. </a:t>
            </a:r>
          </a:p>
          <a:p>
            <a:pPr algn="just">
              <a:buNone/>
            </a:pPr>
            <a:r>
              <a:rPr lang="es-ES" dirty="0" smtClean="0"/>
              <a:t>	Dicho de otra manera,  gestión se refiere a todos aquellos trámites que se realizan con la finalidad de LOGRAR LO QUE DESEAMOS. 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8401080" cy="162741"/>
          </a:xfrm>
        </p:spPr>
        <p:txBody>
          <a:bodyPr/>
          <a:lstStyle/>
          <a:p>
            <a:r>
              <a:rPr lang="es-ES" dirty="0" smtClean="0"/>
              <a:t>ECONOMÍA Y GESTIÓN -TERCER AÑO, SEG.COCLO T.  PROF. MORENO M. ROSANA- </a:t>
            </a: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TRABAJAREMOS ENTONCES:</a:t>
            </a:r>
            <a:endParaRPr lang="es-E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AR" dirty="0" smtClean="0">
                <a:solidFill>
                  <a:schemeClr val="bg1"/>
                </a:solidFill>
              </a:rPr>
              <a:t>CON NUESTRA REALIDAD DIARIA, LA DE SER PERSONAS </a:t>
            </a: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</a:rPr>
              <a:t>NECESITADAS</a:t>
            </a:r>
            <a:r>
              <a:rPr lang="es-AR" dirty="0" smtClean="0">
                <a:solidFill>
                  <a:schemeClr val="bg1"/>
                </a:solidFill>
              </a:rPr>
              <a:t> DE TODO, DESDE QUE NOS LEVANTAMOS (NECESITAMOS ELEMENTOS DE ASEO, VESTIMENTA, ALIMENTO, ETC), MEDIOS DE MOVILIDAD PARA ACUDIR A LA ESCUELA O A VISITAR AMIGOS, MEDIOS DE COMUNICACIÓN, UN LUGAR DONDE DESCANSAR,JUEGOS, ETC,</a:t>
            </a:r>
          </a:p>
          <a:p>
            <a:pPr algn="just"/>
            <a:r>
              <a:rPr lang="es-AR" dirty="0" smtClean="0">
                <a:solidFill>
                  <a:schemeClr val="bg1"/>
                </a:solidFill>
              </a:rPr>
              <a:t>CON LA CERTEZA DE QUE LO QUE NO SE TIENE SE CONSIGUE </a:t>
            </a: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</a:rPr>
              <a:t>GESTIONANDO</a:t>
            </a: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8401080" cy="377031"/>
          </a:xfrm>
        </p:spPr>
        <p:txBody>
          <a:bodyPr/>
          <a:lstStyle/>
          <a:p>
            <a:r>
              <a:rPr lang="es-ES" dirty="0" smtClean="0"/>
              <a:t>ECONOMÍA Y GESTIÓN -TERCER AÑO, SEG.COCLO T.  PROF. MORENO M. ROSANA-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AGENTES ECONÓMICOS</a:t>
            </a:r>
            <a:endParaRPr lang="es-E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00174"/>
            <a:ext cx="8715404" cy="4572000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s-AR" dirty="0" smtClean="0"/>
              <a:t>LAS PERSONAS TOMAN DECISIONES  EN BÚSQUEDA DE SU</a:t>
            </a:r>
          </a:p>
          <a:p>
            <a:pPr algn="just">
              <a:buNone/>
            </a:pPr>
            <a:r>
              <a:rPr lang="es-AR" dirty="0" smtClean="0"/>
              <a:t>BIENESTAR. ESTE ÚLTIMO SERA MAYOR CUANDO MÁS</a:t>
            </a:r>
          </a:p>
          <a:p>
            <a:pPr algn="just">
              <a:buNone/>
            </a:pPr>
            <a:r>
              <a:rPr lang="es-AR" dirty="0" smtClean="0"/>
              <a:t>NECESIDADES TENGAN SATISFECHAS.</a:t>
            </a:r>
          </a:p>
          <a:p>
            <a:pPr algn="just">
              <a:buNone/>
            </a:pPr>
            <a:endParaRPr lang="es-AR" dirty="0" smtClean="0"/>
          </a:p>
          <a:p>
            <a:pPr algn="just">
              <a:buNone/>
            </a:pPr>
            <a:r>
              <a:rPr lang="es-AR" dirty="0" smtClean="0"/>
              <a:t>LOS AGENTES SERÁN ENTONCES QUIENES BUSCARÁN O</a:t>
            </a:r>
          </a:p>
          <a:p>
            <a:pPr algn="just">
              <a:buNone/>
            </a:pPr>
            <a:r>
              <a:rPr lang="es-AR" dirty="0" smtClean="0"/>
              <a:t>GESTIONARÁN ESE BIENESTAR :</a:t>
            </a:r>
          </a:p>
          <a:p>
            <a:pPr>
              <a:buNone/>
            </a:pPr>
            <a:endParaRPr lang="es-AR" dirty="0" smtClean="0"/>
          </a:p>
          <a:p>
            <a:pPr marL="578358" indent="-514350">
              <a:buFont typeface="+mj-lt"/>
              <a:buAutoNum type="arabicPeriod"/>
            </a:pP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</a:rPr>
              <a:t>LAS PERSONAS PROPIAMENTE DICHAS (FAMILIAS), GENTE COMÚN.</a:t>
            </a:r>
          </a:p>
          <a:p>
            <a:pPr marL="578358" indent="-514350">
              <a:buNone/>
            </a:pPr>
            <a:endParaRPr lang="es-A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78358" indent="-514350">
              <a:buFont typeface="+mj-lt"/>
              <a:buAutoNum type="arabicPeriod"/>
            </a:pP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</a:rPr>
              <a:t>LAS EMPRESAS,  ENCARGADAS DE LA PRODUCCION Y LOS SERVICIOS</a:t>
            </a:r>
          </a:p>
          <a:p>
            <a:pPr marL="578358" indent="-514350">
              <a:buFont typeface="+mj-lt"/>
              <a:buAutoNum type="arabicPeriod"/>
            </a:pPr>
            <a:endParaRPr lang="es-A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78358" indent="-514350">
              <a:buFont typeface="+mj-lt"/>
              <a:buAutoNum type="arabicPeriod"/>
            </a:pP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</a:rPr>
              <a:t>EL ESTADO, GOBIERNO NACIONAL, PROVINCIAL, MUNICIPAL Y SUS ORGANOS DEPENDIENTES </a:t>
            </a: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8401080" cy="377031"/>
          </a:xfrm>
        </p:spPr>
        <p:txBody>
          <a:bodyPr/>
          <a:lstStyle/>
          <a:p>
            <a:r>
              <a:rPr lang="es-ES" dirty="0" smtClean="0"/>
              <a:t>ECONOMÍA Y GESTIÓN -TERCER AÑO, SEG.COCLO T.  PROF. MORENO M. ROSANA-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ROLES DE LOS AGENTES ECONÓMICOS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8358" indent="-514350">
              <a:buFont typeface="+mj-lt"/>
              <a:buAutoNum type="arabicPeriod"/>
            </a:pPr>
            <a:r>
              <a:rPr lang="es-AR" b="1" dirty="0" smtClean="0">
                <a:solidFill>
                  <a:schemeClr val="accent6">
                    <a:lumMod val="75000"/>
                  </a:schemeClr>
                </a:solidFill>
              </a:rPr>
              <a:t>L</a:t>
            </a:r>
            <a:r>
              <a:rPr lang="es-AR" sz="2400" b="1" dirty="0" smtClean="0">
                <a:solidFill>
                  <a:schemeClr val="accent6">
                    <a:lumMod val="75000"/>
                  </a:schemeClr>
                </a:solidFill>
              </a:rPr>
              <a:t>AS FAMILIAS CONSUMEN</a:t>
            </a:r>
            <a:r>
              <a:rPr lang="es-AR" sz="2400" dirty="0" smtClean="0"/>
              <a:t>, ADQUIEREN BIENES Y SERVICIOS PARA SATISFACER SUS NECESIDADES.</a:t>
            </a:r>
          </a:p>
          <a:p>
            <a:pPr marL="578358" indent="-514350">
              <a:buFont typeface="+mj-lt"/>
              <a:buAutoNum type="arabicPeriod"/>
            </a:pPr>
            <a:r>
              <a:rPr lang="es-AR" sz="2400" b="1" dirty="0" smtClean="0">
                <a:solidFill>
                  <a:schemeClr val="accent6">
                    <a:lumMod val="75000"/>
                  </a:schemeClr>
                </a:solidFill>
              </a:rPr>
              <a:t>LAS EMPRESAS PRODUCEN</a:t>
            </a:r>
            <a:r>
              <a:rPr lang="es-AR" sz="2400" dirty="0" smtClean="0"/>
              <a:t>, ADQUIEREN MEDIOS DE LA PRODUCCIÓN EN ADELANTE DENOMINADOS FACTORES DE LA PRODUCCIÓN PARA TRASNFORMARLOS EN BIENES Y SERVICIOS APTOS PARA SATISFACER NECESIDADES.</a:t>
            </a:r>
          </a:p>
          <a:p>
            <a:pPr marL="578358" indent="-514350">
              <a:buFont typeface="+mj-lt"/>
              <a:buAutoNum type="arabicPeriod"/>
            </a:pPr>
            <a:r>
              <a:rPr lang="es-AR" sz="2400" b="1" dirty="0" smtClean="0">
                <a:solidFill>
                  <a:schemeClr val="accent6">
                    <a:lumMod val="75000"/>
                  </a:schemeClr>
                </a:solidFill>
              </a:rPr>
              <a:t>EL ESTADO: VELA POR NUESTRO BIENESTAR</a:t>
            </a:r>
            <a:r>
              <a:rPr lang="es-AR" sz="2400" dirty="0" smtClean="0"/>
              <a:t>, EL DE LAS FAMILIAS Y LAS EMPRESAS, HACE CUMPLIR LA CONSTITUCIÓN EN CUANTO A DERECHOS Y OBLIGACIONES ALLÍ ESTABLECIDOS, PUEDE PRODUCIR (SAMEEP- SECHEEP) O PRESTAR SERVICIOS (BARRIDO, SEGURIDAD, EDUCACIÓN, SALUD, ETC</a:t>
            </a:r>
            <a:endParaRPr lang="es-ES" sz="24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8401080" cy="377031"/>
          </a:xfrm>
        </p:spPr>
        <p:txBody>
          <a:bodyPr/>
          <a:lstStyle/>
          <a:p>
            <a:r>
              <a:rPr lang="es-ES" dirty="0" smtClean="0"/>
              <a:t>ECONOMÍA Y GESTIÓN -TERCER AÑO, SEG.COCLO T.  PROF. MORENO M. ROSANA-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TAREAS</a:t>
            </a:r>
            <a:endParaRPr lang="es-E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78358" indent="-514350">
              <a:buFont typeface="+mj-lt"/>
              <a:buAutoNum type="arabicPeriod"/>
            </a:pPr>
            <a:r>
              <a:rPr lang="es-AR" dirty="0" smtClean="0"/>
              <a:t>HAZ UN LISTADO DE TAREAS QUE VOS Y TU FAMILIA DESARROLLAN ACTUALMENTE DENTRO DE ESTA ETAPA DE CUARENTENA OBLIGATORIA. PORQUE LO HACEN? </a:t>
            </a:r>
          </a:p>
          <a:p>
            <a:pPr marL="578358" indent="-514350">
              <a:buNone/>
            </a:pPr>
            <a:r>
              <a:rPr lang="es-AR" dirty="0" smtClean="0"/>
              <a:t>EJEMPLO: HOY ME DESPERTÉ Y LUEGO DEL ASEO PERSONAL, ELABORÉ UNOS PANECITOS PARA EL DESAYUNO DE LA FAMILIA, PORQUE? DEBIDO A QUE LA NECESIDAD PRIMARIA POR NATURALEZA ES LA DE ALIMENTARSE.</a:t>
            </a:r>
          </a:p>
          <a:p>
            <a:pPr marL="578358" indent="-514350">
              <a:buNone/>
            </a:pPr>
            <a:endParaRPr lang="es-AR" dirty="0" smtClean="0"/>
          </a:p>
          <a:p>
            <a:pPr marL="578358" indent="-514350">
              <a:buFont typeface="+mj-lt"/>
              <a:buAutoNum type="arabicPeriod"/>
            </a:pPr>
            <a:r>
              <a:rPr lang="es-AR" dirty="0" smtClean="0"/>
              <a:t>DENTRO DEL RÉGIMEN DE CUARENTENA ESTABLECIDO HAY EXCEPCIONES, BUSCALAS EN INTERNET, MEDIOS DE COMUNICACIÓN, ETC. PARA QUIENES? PORQUE?</a:t>
            </a:r>
          </a:p>
          <a:p>
            <a:pPr marL="578358" indent="-514350">
              <a:buFont typeface="+mj-lt"/>
              <a:buAutoNum type="arabicPeriod"/>
            </a:pPr>
            <a:endParaRPr lang="es-AR" dirty="0" smtClean="0"/>
          </a:p>
          <a:p>
            <a:pPr marL="578358" indent="-514350">
              <a:buFont typeface="+mj-lt"/>
              <a:buAutoNum type="arabicPeriod"/>
            </a:pPr>
            <a:r>
              <a:rPr lang="es-AR" dirty="0" smtClean="0"/>
              <a:t>ENCONTRAS LA TAREA DEL ESTADO EN ESTA PANDEMIA? EXPLICA CON TUS PALABRAS.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8472518" cy="377031"/>
          </a:xfrm>
        </p:spPr>
        <p:txBody>
          <a:bodyPr/>
          <a:lstStyle/>
          <a:p>
            <a:r>
              <a:rPr lang="es-ES" dirty="0" smtClean="0"/>
              <a:t>ECONOMÍA Y GESTIÓN -TERCER AÑO, SEG.COCLO T.  PROF. MORENO M. ROSANA-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738</TotalTime>
  <Words>485</Words>
  <PresentationFormat>Presentación en pantalla (4:3)</PresentationFormat>
  <Paragraphs>44</Paragraphs>
  <Slides>7</Slides>
  <Notes>1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Brío</vt:lpstr>
      <vt:lpstr>ECONOMÍA Y GESTIÓN</vt:lpstr>
      <vt:lpstr>   ECONOMÍA- NOCIÓN</vt:lpstr>
      <vt:lpstr>GESTIÓN: HACER QUE LAS COSAS SUCEDAN</vt:lpstr>
      <vt:lpstr>TRABAJAREMOS ENTONCES:</vt:lpstr>
      <vt:lpstr>AGENTES ECONÓMICOS</vt:lpstr>
      <vt:lpstr>ROLES DE LOS AGENTES ECONÓMICOS</vt:lpstr>
      <vt:lpstr>TAREAS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HOY TE DESPERTASTE</dc:title>
  <dc:creator>guille</dc:creator>
  <cp:lastModifiedBy>guille</cp:lastModifiedBy>
  <cp:revision>17</cp:revision>
  <dcterms:created xsi:type="dcterms:W3CDTF">2020-03-24T21:54:53Z</dcterms:created>
  <dcterms:modified xsi:type="dcterms:W3CDTF">2020-04-06T16:00:53Z</dcterms:modified>
</cp:coreProperties>
</file>