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6/7/2026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6/7/2026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25BDEB-5EF3-C455-F980-A19CF7E19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914399"/>
            <a:ext cx="9966960" cy="4026311"/>
          </a:xfrm>
        </p:spPr>
        <p:txBody>
          <a:bodyPr/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Las Técnicas de Recolección de Datos: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Incluye: -Encuestas Personalizadas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Entrevistas,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Encuestas Telefónicas, 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-Encuestas por Correo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  <a:t>- Encuestas Online.</a:t>
            </a:r>
            <a:br>
              <a:rPr lang="es-A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A664B7-99E3-DDC6-C65F-2095584700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2081" y="7064476"/>
            <a:ext cx="7891272" cy="412956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75777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69C84-E879-31FA-7CD4-5AC56BF3C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091382"/>
            <a:ext cx="9966960" cy="4100050"/>
          </a:xfrm>
        </p:spPr>
        <p:txBody>
          <a:bodyPr/>
          <a:lstStyle/>
          <a:p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Estas técnicas se utilizan para recopilar información directamente de las personas en sus hogares , ya sea a través de preguntas estructuradas o de conversación mas abierta.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46012E-07E1-2172-2DC3-C5662F35A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6961237"/>
            <a:ext cx="7891272" cy="368710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0893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269C6A-ADB0-EF4C-4777-A5A883E7A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Entrevistas a Personas: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Este método implica una interacción directa con el encuestado para obtener información detallada y de alta calidad. 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6B0FE0-4E26-B00A-5003-AB736B342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167716"/>
            <a:ext cx="7891272" cy="206478"/>
          </a:xfrm>
        </p:spPr>
        <p:txBody>
          <a:bodyPr>
            <a:normAutofit fontScale="47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80912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91270-C702-B8B7-CF08-C5B787F693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Encuesta Casa por Casa: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Esta técnica se enfoca en llegar a familias de una zona especificas para recolectar datos geo demográficos, garantizando una muestra aislada.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B9181E-2013-256A-B109-0D5F6E7CFA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197211"/>
            <a:ext cx="7891272" cy="265472"/>
          </a:xfrm>
        </p:spPr>
        <p:txBody>
          <a:bodyPr>
            <a:normAutofit fontScale="7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4621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9BBE8A-31DA-9A9B-4A81-89FA98B0FB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Métodos de Selección de Hogares: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Para realizar una recolección de datos eficientes , se recomienda asignar números a cada casa y seleccionar una muestra aleatoria para asegurar una representación equitativa de población.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5E4DAB-F025-7535-BE12-DCD21DDC6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197213"/>
            <a:ext cx="7891272" cy="38345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4173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A9CAE-1C83-F722-D3AF-C47F5A51E7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Practicas en el Campo: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Para asegurar la calidad de la recolección de datos, se recomienda realizar practicas de campo con entrevistadores para identificar y resolver posibles problemas, como la influencia del entrevistador en las respuestas.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F02A936-A128-EFE8-DDEB-ABF075975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6966857"/>
            <a:ext cx="7891272" cy="290285"/>
          </a:xfrm>
        </p:spPr>
        <p:txBody>
          <a:bodyPr>
            <a:normAutofit fontScale="8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8708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328A59-8079-96D5-0B17-9F65BD716B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Entrevistas Telefónicas: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 Estas son una forma mas económicas y rápida de recabar información, pero puede tener limitaciones en cuanto a la profundidad de las preguntas y la capacidad de observar el comportamiento del encuestado.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917E50-B55A-D996-E3B2-055A43A64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082970"/>
            <a:ext cx="7891272" cy="130629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3371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101CB-9D04-F4DB-CC48-F701C708C1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Encuestas por Correo y Online: </a:t>
            </a: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Estas opciones son accesibles a gran escala y permite a las personas responder a su propio ritmo, pero pueden tener tasas de respuestas mas bajas y no ofrecen la misma calidad de interacción que las entrevistas en persona. 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B69363-A2E1-910B-0DE3-9B2D8324B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082971"/>
            <a:ext cx="7891272" cy="261257"/>
          </a:xfrm>
        </p:spPr>
        <p:txBody>
          <a:bodyPr>
            <a:normAutofit fontScale="70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74562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C723EC-DE06-E5E6-C293-F9B87076F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2"/>
            <a:ext cx="9966960" cy="2907549"/>
          </a:xfrm>
        </p:spPr>
        <p:txBody>
          <a:bodyPr/>
          <a:lstStyle/>
          <a:p>
            <a:pPr algn="ctr"/>
            <a: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  <a:t>Análisis de Datos:</a:t>
            </a:r>
            <a:br>
              <a:rPr lang="es-A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0" dirty="0">
                <a:latin typeface="Arial" panose="020B0604020202020204" pitchFamily="34" charset="0"/>
                <a:cs typeface="Arial" panose="020B0604020202020204" pitchFamily="34" charset="0"/>
              </a:rPr>
              <a:t>Después de la recolección , se debe analizar los datos obtenidos siguiendo un plan definido, que incluya la tabulación, agrupación, comparación, definición de puntos de referencia y registro de hallazgos.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35C7E3-5284-DD92-F5C1-9E5CB156CD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7010399"/>
            <a:ext cx="7891272" cy="174171"/>
          </a:xfrm>
        </p:spPr>
        <p:txBody>
          <a:bodyPr>
            <a:normAutofit fontScale="325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17522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Letras en madera</Template>
  <TotalTime>91</TotalTime>
  <Words>245</Words>
  <Application>Microsoft Office PowerPoint</Application>
  <PresentationFormat>Panorámica</PresentationFormat>
  <Paragraphs>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Century Gothic</vt:lpstr>
      <vt:lpstr>Wingdings</vt:lpstr>
      <vt:lpstr>Letras en madera</vt:lpstr>
      <vt:lpstr>Las Técnicas de Recolección de Datos:  Incluye: -Encuestas Personalizadas - Entrevistas, - Encuestas Telefónicas,  -Encuestas por Correo - Encuestas Online. </vt:lpstr>
      <vt:lpstr>Estas técnicas se utilizan para recopilar información directamente de las personas en sus hogares , ya sea a través de preguntas estructuradas o de conversación mas abierta.</vt:lpstr>
      <vt:lpstr>Entrevistas a Personas: Este método implica una interacción directa con el encuestado para obtener información detallada y de alta calidad. </vt:lpstr>
      <vt:lpstr>Encuesta Casa por Casa: Esta técnica se enfoca en llegar a familias de una zona especificas para recolectar datos geo demográficos, garantizando una muestra aislada.</vt:lpstr>
      <vt:lpstr>Métodos de Selección de Hogares: Para realizar una recolección de datos eficientes , se recomienda asignar números a cada casa y seleccionar una muestra aleatoria para asegurar una representación equitativa de población.</vt:lpstr>
      <vt:lpstr>Practicas en el Campo: Para asegurar la calidad de la recolección de datos, se recomienda realizar practicas de campo con entrevistadores para identificar y resolver posibles problemas, como la influencia del entrevistador en las respuestas.</vt:lpstr>
      <vt:lpstr>Entrevistas Telefónicas: Estas son una forma mas económicas y rápida de recabar información, pero puede tener limitaciones en cuanto a la profundidad de las preguntas y la capacidad de observar el comportamiento del encuestado.</vt:lpstr>
      <vt:lpstr>Encuestas por Correo y Online: Estas opciones son accesibles a gran escala y permite a las personas responder a su propio ritmo, pero pueden tener tasas de respuestas mas bajas y no ofrecen la misma calidad de interacción que las entrevistas en persona. </vt:lpstr>
      <vt:lpstr>Análisis de Datos: Después de la recolección , se debe analizar los datos obtenidos siguiendo un plan definido, que incluya la tabulación, agrupación, comparación, definición de puntos de referencia y registro de hallazgos.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Técnicas de Recolección de Datos:  Incluye: -Encuestas Personalizadas - Entrevistas, - Encuestas Telefónicas,  -Encuestas por Correo - Encuestas Online. </dc:title>
  <dc:creator>zulma_2023@hotmail.com</dc:creator>
  <cp:lastModifiedBy>PC - ZULMA</cp:lastModifiedBy>
  <cp:revision>5</cp:revision>
  <dcterms:created xsi:type="dcterms:W3CDTF">2025-06-05T19:34:30Z</dcterms:created>
  <dcterms:modified xsi:type="dcterms:W3CDTF">2026-06-07T16:04:46Z</dcterms:modified>
</cp:coreProperties>
</file>