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7"/>
  </p:custData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08538-9452-493D-82E1-5157B586C5EC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50260-CD71-49B1-8883-5ED3B635A01A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260-CD71-49B1-8883-5ED3B635A01A}" type="slidenum">
              <a:rPr lang="es-AR" smtClean="0"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0260-CD71-49B1-8883-5ED3B635A01A}" type="slidenum">
              <a:rPr lang="es-AR" smtClean="0"/>
              <a:t>14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44FD-63D2-4F6C-B74D-C86704CA73B8}" type="datetimeFigureOut">
              <a:rPr lang="es-AR" smtClean="0"/>
              <a:t>29/10/2021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AACB-0996-4349-B1A3-A6B6961F60A1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AR" b="1" dirty="0" smtClean="0"/>
              <a:t>Cuidado de los sistemas</a:t>
            </a:r>
            <a:endParaRPr lang="es-AR" b="1" dirty="0"/>
          </a:p>
        </p:txBody>
      </p:sp>
      <p:pic>
        <p:nvPicPr>
          <p:cNvPr id="4" name="3 Marcador de contenido" descr="04-04-2018-cuidado-oseo-y-muscul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8215369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143932" cy="58579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Sistema Urinario</a:t>
            </a:r>
            <a:endParaRPr lang="es-AR" dirty="0"/>
          </a:p>
        </p:txBody>
      </p:sp>
      <p:pic>
        <p:nvPicPr>
          <p:cNvPr id="4" name="3 Marcador de contenido" descr="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071678"/>
            <a:ext cx="7500990" cy="435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217997c8a8b9a3b30877bd5eb8d2d9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8072494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rases-para-valorar-tu-salud-nada-importa-sino-la-hay-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8" cy="59293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SPRING_QUIZ_SHAPE1" descr="quizscreen_6168638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9089" y="1851660"/>
            <a:ext cx="5930900" cy="4445000"/>
          </a:xfrm>
          <a:prstGeom prst="rect">
            <a:avLst/>
          </a:prstGeom>
          <a:effectLst>
            <a:outerShdw blurRad="114300" dist="38100" dir="540000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79"/>
            <a:ext cx="804671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AR" sz="3000" smtClean="0">
                <a:solidFill>
                  <a:srgbClr val="343944"/>
                </a:solidFill>
                <a:effectLst/>
                <a:latin typeface="Segoe UI"/>
              </a:rPr>
              <a:t>   Quiz</a:t>
            </a:r>
            <a:endParaRPr lang="es-AR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7" name="ISPRING_QUIZ_SHAPE3" descr="ispic6168685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33812" y="482598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19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  <a:endParaRPr lang="es-AR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518637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Sistema Circulatorio</a:t>
            </a:r>
            <a:endParaRPr lang="es-AR" dirty="0"/>
          </a:p>
        </p:txBody>
      </p:sp>
      <p:pic>
        <p:nvPicPr>
          <p:cNvPr id="4" name="3 Marcador de contenido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00200"/>
            <a:ext cx="8501122" cy="49720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irculacion-sanguin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15370" cy="6000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357166"/>
            <a:ext cx="8046156" cy="61436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AR" b="1" dirty="0" smtClean="0"/>
              <a:t>Sistema Digestivo</a:t>
            </a:r>
            <a:endParaRPr lang="es-AR" b="1" dirty="0"/>
          </a:p>
        </p:txBody>
      </p:sp>
      <p:pic>
        <p:nvPicPr>
          <p:cNvPr id="4" name="3 Marcador de contenido" descr="GHN7Q7MDQVGL3CX5DTNTIA22B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638" y="1600200"/>
            <a:ext cx="6980723" cy="4525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8072494" cy="55721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Sistema Respiratorio</a:t>
            </a:r>
            <a:endParaRPr lang="es-AR" dirty="0"/>
          </a:p>
        </p:txBody>
      </p:sp>
      <p:pic>
        <p:nvPicPr>
          <p:cNvPr id="6" name="5 Marcador de contenido" descr="Consejos-para-el-cuidado-del-sistema-respirator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1958181"/>
            <a:ext cx="70485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stema-respiratorio-cuidad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858180" cy="5929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8001056" cy="57150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71AAA37-2807-4D1B-B037-8C4DB0F3E46E}"/>
  <p:tag name="ISPRING_RESOURCE_FOLDER" val="C:\Users\USUARIO\Documents\Cuidado de los sistemas-ELE\"/>
  <p:tag name="ISPRING_PRESENTATION_PATH" val="C:\Users\USUARIO\Documents\Cuidado de los sistemas-ELE.pptx"/>
  <p:tag name="ISPRING_PROJECT_VERSION" val="9.32"/>
  <p:tag name="ISPRING_PROJECT_FOLDER_UPDA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USUARIO\Documents\Cuidado de los sistemas-ELE\quiz\quiz1.quiz"/>
  <p:tag name="ISPRING_QUIZ_RELATIVE_PATH" val="Cuidado de los sistemas-ELE\quiz\quiz1.quiz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</Words>
  <Application>Microsoft Office PowerPoint</Application>
  <PresentationFormat>Presentación en pantalla (4:3)</PresentationFormat>
  <Paragraphs>9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Cuidado de los sistemas</vt:lpstr>
      <vt:lpstr>Sistema Circulatorio</vt:lpstr>
      <vt:lpstr>Diapositiva 3</vt:lpstr>
      <vt:lpstr>Diapositiva 4</vt:lpstr>
      <vt:lpstr>Sistema Digestivo</vt:lpstr>
      <vt:lpstr>Diapositiva 6</vt:lpstr>
      <vt:lpstr>Sistema Respiratorio</vt:lpstr>
      <vt:lpstr>Diapositiva 8</vt:lpstr>
      <vt:lpstr>Diapositiva 9</vt:lpstr>
      <vt:lpstr>Diapositiva 10</vt:lpstr>
      <vt:lpstr>Sistema Urinario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10</cp:revision>
  <dcterms:created xsi:type="dcterms:W3CDTF">2021-10-29T19:50:46Z</dcterms:created>
  <dcterms:modified xsi:type="dcterms:W3CDTF">2021-10-29T21:36:50Z</dcterms:modified>
</cp:coreProperties>
</file>