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6/6/2026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6/6/2026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6/6/2026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D805313-4DA7-9FC7-6F5B-C49B49758F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-103240"/>
            <a:ext cx="8915399" cy="6828505"/>
          </a:xfrm>
        </p:spPr>
        <p:txBody>
          <a:bodyPr>
            <a:normAutofit fontScale="90000"/>
          </a:bodyPr>
          <a:lstStyle/>
          <a:p>
            <a:pPr algn="ctr"/>
            <a:r>
              <a:rPr lang="es-AR" sz="4800" b="1" dirty="0">
                <a:latin typeface="Arial" panose="020B0604020202020204" pitchFamily="34" charset="0"/>
                <a:cs typeface="Arial" panose="020B0604020202020204" pitchFamily="34" charset="0"/>
              </a:rPr>
              <a:t>Variables e Indicadores</a:t>
            </a:r>
            <a:br>
              <a:rPr lang="es-AR" sz="4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s-AR" sz="4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4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-Variables: </a:t>
            </a:r>
            <a:r>
              <a:rPr lang="es-AR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 características o atributos que cambian entre personas o grupos, y que pueden ser medidos y analizados. </a:t>
            </a:r>
            <a:r>
              <a:rPr lang="es-AR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AR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s-AR" sz="4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Indicadores:  </a:t>
            </a:r>
            <a:r>
              <a:rPr lang="es-AR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 indicadores son variables que resumen información sobre la salud de una población, sirviendo para evaluar la situación y el impacto de las intervenciones.</a:t>
            </a:r>
            <a:endParaRPr lang="es-AR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689F388-AEB8-93E4-B9A0-29615BE786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flipV="1">
            <a:off x="2827606" y="7315199"/>
            <a:ext cx="8677006" cy="140677"/>
          </a:xfrm>
        </p:spPr>
        <p:txBody>
          <a:bodyPr>
            <a:normAutofit fontScale="25000" lnSpcReduction="20000"/>
          </a:bodyPr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9521864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675FD7-5B71-9B36-9FD0-83A4B7DEF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4" y="624109"/>
            <a:ext cx="8911687" cy="4832793"/>
          </a:xfrm>
        </p:spPr>
        <p:txBody>
          <a:bodyPr>
            <a:normAutofit fontScale="90000"/>
          </a:bodyPr>
          <a:lstStyle/>
          <a:p>
            <a:pPr algn="ctr"/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Variables en Epidemiologia:</a:t>
            </a:r>
            <a:b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Definición: </a:t>
            </a: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Atributos o características que pueden variar entre individuos, grupos o poblaciones, y que pueden ser medidas.</a:t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Ejemplo:  </a:t>
            </a: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Edad, sexo, nivel socioeconómico, presencia de una enfermedad, factores de riesgo.</a:t>
            </a:r>
            <a:endParaRPr lang="es-AR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4957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F38114-90A3-F516-C594-D1E3DEEAB1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4" y="1622323"/>
            <a:ext cx="8911687" cy="4380271"/>
          </a:xfrm>
        </p:spPr>
        <p:txBody>
          <a:bodyPr>
            <a:normAutofit/>
          </a:bodyPr>
          <a:lstStyle/>
          <a:p>
            <a:pPr algn="ctr"/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Tipos:</a:t>
            </a:r>
            <a:b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Cuantitativas: </a:t>
            </a: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Pueden ser medidas con números( edad, peso, presión arterial        ( PA) .</a:t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Cualitativas: </a:t>
            </a: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Describen características o categorías ( genero, estado civil).</a:t>
            </a:r>
            <a:endParaRPr lang="es-A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6686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E30CD1-24DB-895C-CB56-3AEF1B43DE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4" y="1563328"/>
            <a:ext cx="8911687" cy="4011562"/>
          </a:xfrm>
        </p:spPr>
        <p:txBody>
          <a:bodyPr/>
          <a:lstStyle/>
          <a:p>
            <a:pPr algn="ctr"/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Importancia:</a:t>
            </a:r>
            <a:b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Ayudan a describir y comprender la distribución de la enfermedad en una población, identificar factores de riesgo y evaluar intervenciones.</a:t>
            </a:r>
            <a:endParaRPr lang="es-A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39456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CB8EF7-F7CF-5584-0456-9A2FED79C9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4" y="1312606"/>
            <a:ext cx="8911687" cy="4321278"/>
          </a:xfrm>
        </p:spPr>
        <p:txBody>
          <a:bodyPr/>
          <a:lstStyle/>
          <a:p>
            <a:pPr algn="ctr"/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Indicadores:</a:t>
            </a:r>
            <a:b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Pueden ser simples ( como mortalidad) o compuestos ( se construye a partir de varios indicadores simple </a:t>
            </a:r>
            <a:r>
              <a:rPr lang="es-AR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ej</a:t>
            </a: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morbilidad- mortalidad)</a:t>
            </a:r>
            <a:endParaRPr lang="es-A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57696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8F5D4E-8576-89BA-6A40-8647FEE7B7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4" y="1224115"/>
            <a:ext cx="8911687" cy="4365523"/>
          </a:xfrm>
        </p:spPr>
        <p:txBody>
          <a:bodyPr>
            <a:normAutofit fontScale="90000"/>
          </a:bodyPr>
          <a:lstStyle/>
          <a:p>
            <a:pPr algn="ctr"/>
            <a:r>
              <a:rPr lang="es-AR" b="1" dirty="0"/>
              <a:t>Indicadores de Salud:</a:t>
            </a:r>
            <a:br>
              <a:rPr lang="es-AR" b="1" dirty="0"/>
            </a:br>
            <a:r>
              <a:rPr lang="es-AR" b="1" dirty="0"/>
              <a:t/>
            </a:r>
            <a:br>
              <a:rPr lang="es-AR" b="1" dirty="0"/>
            </a:b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Indicadores Demográficos: </a:t>
            </a:r>
            <a:r>
              <a:rPr lang="es-A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 estadísticas que miden la dimensión, estructura, evolución y características generales de una población.</a:t>
            </a: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Prevalencia de Morbilidad: </a:t>
            </a: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Prevalencia e incidencia de enfermedades especificas.</a:t>
            </a:r>
            <a:endParaRPr lang="es-AR" b="1" dirty="0"/>
          </a:p>
        </p:txBody>
      </p:sp>
    </p:spTree>
    <p:extLst>
      <p:ext uri="{BB962C8B-B14F-4D97-AF65-F5344CB8AC3E}">
        <p14:creationId xmlns:p14="http://schemas.microsoft.com/office/powerpoint/2010/main" val="17822531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148970-9492-FBA3-948A-A82DC6F476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4" y="1371600"/>
            <a:ext cx="8911687" cy="4262284"/>
          </a:xfrm>
        </p:spPr>
        <p:txBody>
          <a:bodyPr/>
          <a:lstStyle/>
          <a:p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-Indicadores de Acceso a la Servicios de Salud: </a:t>
            </a: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Cobertura de vacunación , numero de consultas medicas por habitantes, etc.</a:t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Indicadores de Calidad de Vida: </a:t>
            </a: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Calidad de vida percibida, nivel de educación, etc.</a:t>
            </a:r>
            <a:endParaRPr lang="es-AR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3870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D01B1F-88AB-4889-6488-1B469C5CF1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4" y="1504335"/>
            <a:ext cx="8911687" cy="3583859"/>
          </a:xfrm>
        </p:spPr>
        <p:txBody>
          <a:bodyPr>
            <a:normAutofit/>
          </a:bodyPr>
          <a:lstStyle/>
          <a:p>
            <a:pPr algn="ctr"/>
            <a:r>
              <a:rPr lang="es-AR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 indicadores se construye a partir de variables, utilizando la información de las variables para resumir y cuantificar la situación de salud de una población.</a:t>
            </a:r>
          </a:p>
        </p:txBody>
      </p:sp>
    </p:spTree>
    <p:extLst>
      <p:ext uri="{BB962C8B-B14F-4D97-AF65-F5344CB8AC3E}">
        <p14:creationId xmlns:p14="http://schemas.microsoft.com/office/powerpoint/2010/main" val="3505970006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Espiral</Template>
  <TotalTime>59</TotalTime>
  <Words>67</Words>
  <Application>Microsoft Office PowerPoint</Application>
  <PresentationFormat>Panorámica</PresentationFormat>
  <Paragraphs>8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Espiral</vt:lpstr>
      <vt:lpstr>Variables e Indicadores   -Variables: Son características o atributos que cambian entre personas o grupos, y que pueden ser medidos y analizados.  -Indicadores:  Los indicadores son variables que resumen información sobre la salud de una población, sirviendo para evaluar la situación y el impacto de las intervenciones.</vt:lpstr>
      <vt:lpstr>Variables en Epidemiologia:  Definición: Atributos o características que pueden variar entre individuos, grupos o poblaciones, y que pueden ser medidas.  Ejemplo:  Edad, sexo, nivel socioeconómico, presencia de una enfermedad, factores de riesgo.</vt:lpstr>
      <vt:lpstr>Tipos: - Cuantitativas: Pueden ser medidas con números( edad, peso, presión arterial        ( PA) . - Cualitativas: Describen características o categorías ( genero, estado civil).</vt:lpstr>
      <vt:lpstr>Importancia: Ayudan a describir y comprender la distribución de la enfermedad en una población, identificar factores de riesgo y evaluar intervenciones.</vt:lpstr>
      <vt:lpstr>Indicadores: Pueden ser simples ( como mortalidad) o compuestos ( se construye a partir de varios indicadores simple ej: morbilidad- mortalidad)</vt:lpstr>
      <vt:lpstr>Indicadores de Salud:  -Indicadores Demográficos: Son estadísticas que miden la dimensión, estructura, evolución y características generales de una población.  - Prevalencia de Morbilidad: Prevalencia e incidencia de enfermedades especificas.</vt:lpstr>
      <vt:lpstr>-Indicadores de Acceso a la Servicios de Salud: Cobertura de vacunación , numero de consultas medicas por habitantes, etc. - Indicadores de Calidad de Vida: Calidad de vida percibida, nivel de educación, etc.</vt:lpstr>
      <vt:lpstr>Los indicadores se construye a partir de variables, utilizando la información de las variables para resumir y cuantificar la situación de salud de una población.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Variables e Indicadores   -Variables: Son características o atributos que cambian entre personas o grupos, y que pueden ser medidos y analizados.  -Indicadores:  Los indicadores son variables que resumen información sobre la salud de una población, sirviendo para evaluar la situación y el impacto de las intervenciones.</dc:title>
  <dc:creator>zulma_2023@hotmail.com</dc:creator>
  <cp:lastModifiedBy>PC - ZULMA</cp:lastModifiedBy>
  <cp:revision>6</cp:revision>
  <dcterms:created xsi:type="dcterms:W3CDTF">2025-06-05T23:03:28Z</dcterms:created>
  <dcterms:modified xsi:type="dcterms:W3CDTF">2026-06-07T00:47:14Z</dcterms:modified>
</cp:coreProperties>
</file>