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530916" cy="2034943"/>
          </a:xfrm>
        </p:spPr>
        <p:txBody>
          <a:bodyPr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Articulaciones de la Cabeza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dividen principalmente en Inmóviles  ( Suturas del Cráneo) y Móviles              ( Articulación Temporomaxilar)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6812280"/>
            <a:ext cx="9412724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38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093844"/>
            <a:ext cx="8596668" cy="3207026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Suturas unen los huesos craneales y faciales, permitiendo el crecimiento cerebral y proporcionando estructura, mientras que la ATM permite movimientos complejos de la mandíbula ( masticación) 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9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80661"/>
            <a:ext cx="8596668" cy="5340625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Articulaciones de la Cabeza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Sutura( Articulaciones Fibrosas/ Sinartrosis):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Sutura Coronal: Une el hueso frontal con los dos parietales.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Sutura Sagital: Conecta los dos huesos parietales en la línea media.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763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192696"/>
            <a:ext cx="8850979" cy="454549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Sutura Lamboidea: Une el hueso occipital con los parietales.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Sutura Escamosa: Conecta el hueso parietal con el temporal.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Sutura Metopica: Une los dos centros del hueso frontal( suele desaparecer). 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53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577" y="1232453"/>
            <a:ext cx="8864231" cy="4571999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Temporomandibular( ATM- Diartrosis):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única articulación móvil, conectando el hueso temporal con el cóndilo mandibular.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 articulación sinovial que permite desplazamiento y rotación.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24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762538"/>
            <a:ext cx="8596668" cy="3498575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Sincondrosis( Articulaciones Cartilaginosas):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Unen los huesos de la base del cráneo, como la sincondrosis esfeno-occipital.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39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1338468"/>
            <a:ext cx="8877483" cy="4784035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Atlanto-occipital: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Conecta con el cuello, la cervical 1 con el hueso occipital, permitiendo el movimiento de asentir (si).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articulaciones son vitales para proteger el cerebro, facilitar el crecimiento craneal temprano y permitir la masticación.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85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76F1A9A-D216-48C1-8BCC-A3741FD6C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912" y="41672"/>
            <a:ext cx="5042089" cy="672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5819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244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Articulaciones de la Cabeza  Se dividen principalmente en Inmóviles  ( Suturas del Cráneo) y Móviles              ( Articulación Temporomaxilar) </vt:lpstr>
      <vt:lpstr>Las Suturas unen los huesos craneales y faciales, permitiendo el crecimiento cerebral y proporcionando estructura, mientras que la ATM permite movimientos complejos de la mandíbula ( masticación) </vt:lpstr>
      <vt:lpstr>Principales Articulaciones de la Cabeza - Sutura( Articulaciones Fibrosas/ Sinartrosis):  Sutura Coronal: Une el hueso frontal con los dos parietales.  Sutura Sagital: Conecta los dos huesos parietales en la línea media. </vt:lpstr>
      <vt:lpstr>Sutura Lamboidea: Une el hueso occipital con los parietales.  Sutura Escamosa: Conecta el hueso parietal con el temporal.  Sutura Metopica: Une los dos centros del hueso frontal( suele desaparecer).  </vt:lpstr>
      <vt:lpstr>Articulación Temporomandibular( ATM- Diartrosis):  Es la única articulación móvil, conectando el hueso temporal con el cóndilo mandibular.  Es una articulación sinovial que permite desplazamiento y rotación. </vt:lpstr>
      <vt:lpstr>Sincondrosis( Articulaciones Cartilaginosas):  Unen los huesos de la base del cráneo, como la sincondrosis esfeno-occipital.</vt:lpstr>
      <vt:lpstr>Articulación Atlanto-occipital:   Conecta con el cuello, la cervical 1 con el hueso occipital, permitiendo el movimiento de asentir (si).   Estas articulaciones son vitales para proteger el cerebro, facilitar el crecimiento craneal temprano y permitir la masticación.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Articulaciones de la Cabeza  Se dividen principalmente en Inmóviles  ( Suturas del Cráneo) y Móviles              ( Articulación Temporomaxilar) </dc:title>
  <dc:creator>PC - ZULMA</dc:creator>
  <cp:lastModifiedBy>Usuario</cp:lastModifiedBy>
  <cp:revision>9</cp:revision>
  <dcterms:created xsi:type="dcterms:W3CDTF">2026-04-27T14:37:44Z</dcterms:created>
  <dcterms:modified xsi:type="dcterms:W3CDTF">2026-04-29T13:45:38Z</dcterms:modified>
</cp:coreProperties>
</file>