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3910E9-663E-BF3D-AE0D-394A72F716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356852"/>
            <a:ext cx="7766936" cy="6371302"/>
          </a:xfrm>
        </p:spPr>
        <p:txBody>
          <a:bodyPr/>
          <a:lstStyle/>
          <a:p>
            <a:pPr algn="ctr"/>
            <a:r>
              <a:rPr lang="es-A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APARATO URINARIO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Común a hombres y mujeres, consta de 2 riñones, 2 uréteres, 1 vejiga y 1 uretra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Riñones: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Filtran la sangre para </a:t>
            </a: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producir la orina y los uréteres la transportan la orina desde los riñones hasta la vejiga, donde se almacenan hasta que se expulsa al orinar.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Uretra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transporta la orina desde la vejiga al exterior del cuerpo durante la micción.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7ED9A2-568D-8F91-0955-FD7B3253B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507067" y="6858000"/>
            <a:ext cx="7766936" cy="45719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73275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489EBC-5649-451B-1B64-8AA948729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4375355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RIÑONES: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Riñón es un órgano que filtra los desechos de la sangre y produce orina. Los riñones se encuentran a ambos lados de la columna vertebral, detrás de la cavidad abdominal, bien protegidos por musculo, grasa y costillas. Tiene aproximadamente el tamaño de un puño. El riñón masculino suele ser un poco mas grande que el femenino. </a:t>
            </a:r>
          </a:p>
        </p:txBody>
      </p:sp>
    </p:spTree>
    <p:extLst>
      <p:ext uri="{BB962C8B-B14F-4D97-AF65-F5344CB8AC3E}">
        <p14:creationId xmlns:p14="http://schemas.microsoft.com/office/powerpoint/2010/main" val="1829069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0B90B6F-452B-ECE5-523D-B0A49C018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6612" y="257175"/>
            <a:ext cx="5438775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439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A103023-81AF-1B22-EDC0-EFFC3CE76C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574" y="0"/>
            <a:ext cx="68512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871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AAC1C-85E8-9AF8-2BC3-081059861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51819"/>
            <a:ext cx="8596668" cy="3731341"/>
          </a:xfrm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Uretra Femenina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Es corta ( mide aprox 4 cm) y termina en la vulva.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Uretra Masculina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Es larga ( mide aprox 20 cm) y cumple una doble función urinaria y reproductiva al transportar el semen.</a:t>
            </a:r>
          </a:p>
        </p:txBody>
      </p:sp>
    </p:spTree>
    <p:extLst>
      <p:ext uri="{BB962C8B-B14F-4D97-AF65-F5344CB8AC3E}">
        <p14:creationId xmlns:p14="http://schemas.microsoft.com/office/powerpoint/2010/main" val="3809295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A76AB0-54FD-C035-9280-A248C4B83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710516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Estructuras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Riñones: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Filtra la sangre para producir orina, eliminando desechos y el exceso liquido.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Uréteres: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Conductos que transportan la orina desde los riñones hasta la vejiga.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Vejiga Urinaria: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Órgano muscular que almacena la orina. Contiene el musculo detrusor, que al contraerse expulsa la orina.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Uretra: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Conducto que elimina la orina del cuerpo. Hay un esfínter uretral interno( involuntario) y otro externo ( voluntario) que controla la micción.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736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2D8204-C244-BDA5-163F-C9E04A944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94968"/>
            <a:ext cx="8596668" cy="59878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Diferencias entre el Aparato Urinario Masculino y Femenino. 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Uretra Masculina: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-Longitud: Aprox 20 cm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-Ubicación: Pasa por la próstata y termina en el extremo del pene.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-Función: Además de la orina, transporta semen, lo que se conoce como función genitourinaria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847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CBDC94-AAA9-3AE6-037F-39AD7E02C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76631"/>
            <a:ext cx="8596668" cy="4232787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Uretra Femenina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Longitud: Alrededor de 4 cm.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Ubicación: Termina en la vulva, delante del orificio vaginal.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Función: Es exclusiva del sistema urinario.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678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0B3C53-FC1A-329E-CCF1-D71EC9513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68361"/>
            <a:ext cx="8596668" cy="3170903"/>
          </a:xfrm>
        </p:spPr>
        <p:txBody>
          <a:bodyPr>
            <a:normAutofit/>
          </a:bodyPr>
          <a:lstStyle/>
          <a:p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Vejiga Femenina: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encuentra detrás de la vagina y debajo del útero.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Vejiga Masculina: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encuentra delante del recto y sobre la próstata.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3370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116</TotalTime>
  <Words>410</Words>
  <Application>Microsoft Office PowerPoint</Application>
  <PresentationFormat>Panorámica</PresentationFormat>
  <Paragraphs>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Faceta</vt:lpstr>
      <vt:lpstr>APARATO URINARIO Común a hombres y mujeres, consta de 2 riñones, 2 uréteres, 1 vejiga y 1 uretra  Los Riñones: Filtran la sangre para  producir la orina y los uréteres la transportan la orina desde los riñones hasta la vejiga, donde se almacenan hasta que se expulsa al orinar.   La Uretra: transporta la orina desde la vejiga al exterior del cuerpo durante la micción.   </vt:lpstr>
      <vt:lpstr>RIÑONES: El Riñón es un órgano que filtra los desechos de la sangre y produce orina. Los riñones se encuentran a ambos lados de la columna vertebral, detrás de la cavidad abdominal, bien protegidos por musculo, grasa y costillas. Tiene aproximadamente el tamaño de un puño. El riñón masculino suele ser un poco mas grande que el femenino. </vt:lpstr>
      <vt:lpstr>Presentación de PowerPoint</vt:lpstr>
      <vt:lpstr>Presentación de PowerPoint</vt:lpstr>
      <vt:lpstr>La Uretra Femenina: Es corta ( mide aprox 4 cm) y termina en la vulva. La Uretra Masculina: Es larga ( mide aprox 20 cm) y cumple una doble función urinaria y reproductiva al transportar el semen.</vt:lpstr>
      <vt:lpstr>Estructuras Riñones: Filtra la sangre para producir orina, eliminando desechos y el exceso liquido.  Uréteres: Conductos que transportan la orina desde los riñones hasta la vejiga.  Vejiga Urinaria: Órgano muscular que almacena la orina. Contiene el musculo detrusor, que al contraerse expulsa la orina.  Uretra: Conducto que elimina la orina del cuerpo. Hay un esfínter uretral interno( involuntario) y otro externo ( voluntario) que controla la micción.  </vt:lpstr>
      <vt:lpstr>Diferencias entre el Aparato Urinario Masculino y Femenino.    Uretra Masculina: -Longitud: Aprox 20 cm -Ubicación: Pasa por la próstata y termina en el extremo del pene. -Función: Además de la orina, transporta semen, lo que se conoce como función genitourinaria.    </vt:lpstr>
      <vt:lpstr>Uretra Femenina  - Longitud: Alrededor de 4 cm. - Ubicación: Termina en la vulva, delante del orificio vaginal. - Función: Es exclusiva del sistema urinario.</vt:lpstr>
      <vt:lpstr>Vejiga Femenina: Se encuentra detrás de la vagina y debajo del útero.  Vejiga Masculina: Se encuentra delante del recto y sobre la próstata.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9</cp:revision>
  <dcterms:created xsi:type="dcterms:W3CDTF">2025-09-02T17:57:09Z</dcterms:created>
  <dcterms:modified xsi:type="dcterms:W3CDTF">2025-09-02T19:54:06Z</dcterms:modified>
</cp:coreProperties>
</file>