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40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751AB8-9988-FA51-4B17-23E82D0554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80219"/>
            <a:ext cx="7445204" cy="9851922"/>
          </a:xfrm>
        </p:spPr>
        <p:txBody>
          <a:bodyPr/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Vejiga y Uretra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Vejiga es un órgano muscular en forma de globo que almacena orina y se encuentra en la pelvis, sus partes principales son el ápice( cúpula), el cuerpo, el fundus( base) y el cuello, donde se une a la uretra.                                                                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Uretra es un conducto que expulsa la orina al exterior, diferenciándose en longitud y recorrido entre mujeres( corta y recta) y hombres( mas larga, atravesando la próstata y el pene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6D32D97-0817-03FA-41F5-1FC154E90B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7049728"/>
            <a:ext cx="7766936" cy="88490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8003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DA5F93-F7AC-B103-14A0-052F6C68A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474838"/>
            <a:ext cx="8596668" cy="4070555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Anatomía de la Vejiga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Forma: Órgano hueco, musculoso y expandible, con forma de globo cuando esta llena.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Ubicación: En la pelvis, entre los huesos de la cadera.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609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3589B0-AEB7-19E5-AA81-72B7B6331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805949"/>
          </a:xfrm>
        </p:spPr>
        <p:txBody>
          <a:bodyPr>
            <a:no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Partes Principales: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Ápice o Cúpula: Parte frontal y superior que apunta hacia la pared abdominal.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Cuerpo: La parte principal, entre el ápice y el fundus.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Fundus o Base: Parte inferior y posterior de la vejiga.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Cuello: Grupo de músculos constreñidos en la base que conecta con la uretra.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Función: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Almacena la orina producida por los riñones hasta el momento de la micción.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031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F70C5F-AD56-D1BB-E8C9-2FE9D39E3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053781"/>
          </a:xfrm>
        </p:spPr>
        <p:txBody>
          <a:bodyPr>
            <a:no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Anatomía de la Uretra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Función: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Conducto que expulsa la orina desde la vejiga hacia el exterior del cuerpo.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Diferencias entre sexos: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Mujer: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Mucho mas corta ( unos 3-4cm) y su orificio externo se ubica frente a la vagina.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Sirve exclusivamente para la orina.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Hombre: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Mucho mas larga ( unos 20 cm), atraviesa la próstata y el pene, y desemboca en el extremo del glande, sirve tanto para la orina como para el semen.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824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CD2952-CD86-8687-B95A-A963D6B69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312605"/>
            <a:ext cx="8596668" cy="3613355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Esfínteres: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 conjuntos de músculos ( esfínter interno y externo) controlan la uretra, impidiendo el escape de orina hasta que el cerebro envía la señal para orinar.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46114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</TotalTime>
  <Words>347</Words>
  <Application>Microsoft Office PowerPoint</Application>
  <PresentationFormat>Panorámica</PresentationFormat>
  <Paragraphs>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Faceta</vt:lpstr>
      <vt:lpstr>Vejiga y Uretra La Vejiga es un órgano muscular en forma de globo que almacena orina y se encuentra en la pelvis, sus partes principales son el ápice( cúpula), el cuerpo, el fundus( base) y el cuello, donde se une a la uretra.                                                                 La Uretra es un conducto que expulsa la orina al exterior, diferenciándose en longitud y recorrido entre mujeres( corta y recta) y hombres( mas larga, atravesando la próstata y el pene        </vt:lpstr>
      <vt:lpstr>Anatomía de la Vejiga - Forma: Órgano hueco, musculoso y expandible, con forma de globo cuando esta llena. - Ubicación: En la pelvis, entre los huesos de la cadera.</vt:lpstr>
      <vt:lpstr>Partes Principales: - Ápice o Cúpula: Parte frontal y superior que apunta hacia la pared abdominal. - Cuerpo: La parte principal, entre el ápice y el fundus. - Fundus o Base: Parte inferior y posterior de la vejiga. - Cuello: Grupo de músculos constreñidos en la base que conecta con la uretra.  - Función: Almacena la orina producida por los riñones hasta el momento de la micción.  </vt:lpstr>
      <vt:lpstr>Anatomía de la Uretra - Función: Conducto que expulsa la orina desde la vejiga hacia el exterior del cuerpo. Diferencias entre sexos: - Mujer: Mucho mas corta ( unos 3-4cm) y su orificio externo se ubica frente a la vagina. Sirve exclusivamente para la orina. - Hombre: Mucho mas larga ( unos 20 cm), atraviesa la próstata y el pene, y desemboca en el extremo del glande, sirve tanto para la orina como para el semen.</vt:lpstr>
      <vt:lpstr>Esfínteres: Dos conjuntos de músculos ( esfínter interno y externo) controlan la uretra, impidiendo el escape de orina hasta que el cerebro envía la señal para orinar.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Vejiga y Uretra La Vejiga es un órgano muscular en forma de globo que almacena orina y se encuentra en la pelvis, sus partes principales son el ápice( cúpula), el cuerpo, el fundus( base) y el cuello, donde se une a la uretra.                                                                 La Uretra es un conducto que expulsa la orina al exterior, diferenciándose en longitud y recorrido entre mujeres( corta y recta) y hombres( mas larga, atravesando la próstata y el pene        </dc:title>
  <dc:creator>zulma_2023@hotmail.com</dc:creator>
  <cp:lastModifiedBy>MSP-PUERTA DEL SOL</cp:lastModifiedBy>
  <cp:revision>5</cp:revision>
  <dcterms:created xsi:type="dcterms:W3CDTF">2025-09-02T23:02:16Z</dcterms:created>
  <dcterms:modified xsi:type="dcterms:W3CDTF">2025-09-15T12:53:54Z</dcterms:modified>
</cp:coreProperties>
</file>