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11687E-D823-4C5D-AC47-BD14610D7A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3"/>
            <a:ext cx="7766936" cy="3716047"/>
          </a:xfrm>
        </p:spPr>
        <p:txBody>
          <a:bodyPr/>
          <a:lstStyle/>
          <a:p>
            <a:pPr algn="ctr"/>
            <a:r>
              <a:rPr lang="es-A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Aparato Circulatorio</a:t>
            </a:r>
            <a:br>
              <a:rPr lang="es-A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aparato circulatorio, también llamado sistema cardiovascular, tiene la </a:t>
            </a:r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 principal </a:t>
            </a: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transportar oxigeno ( O2), nutrientes y hormonas a las células, y eliminar los productos de desechos como el dióxido de carbono. </a:t>
            </a:r>
            <a:endParaRPr lang="es-AR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6D6CFD-A42C-6562-A970-DBC42AA703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7108722"/>
            <a:ext cx="7766936" cy="324464"/>
          </a:xfrm>
        </p:spPr>
        <p:txBody>
          <a:bodyPr>
            <a:normAutofit fontScale="92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33454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474C4-5D65-F1D9-902B-B9FB0CF8D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22671"/>
            <a:ext cx="8596668" cy="557489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Características del Corazón: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corazón tiene cuatro cavidades: dos aurículas y dos ventrículos.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Localización: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encuentra en el centro del tórax, entre los pulmones. 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Tamaño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Aproximadamente del tamaño de un puño.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Latidos: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 frecuencia cardiaca varia, pero generalmente  se encuentra entre 60 y 100 latidos minutos.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200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763395-31BC-7947-5FAD-C57111B97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6981"/>
            <a:ext cx="8596668" cy="3908322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Sistema Eléctrico: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corazón posee un sistema eléctrico que controla la frecuencia cardiaca ( FC) y el ritmo de los latidos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Válvulas: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 válvulas que aseguran el flujo de sangre en la dirección correcta.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Tres Capas: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corazón esta formado por tres capas: endocardio. Miocardio. Epicardio.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Peso: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corazón humano pesa alrededor de 450 grs.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6506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9859FE-A6E3-555E-A546-1E73BA7F8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74839"/>
            <a:ext cx="8596668" cy="3303637"/>
          </a:xfrm>
        </p:spPr>
        <p:txBody>
          <a:bodyPr>
            <a:normAutofit/>
          </a:bodyPr>
          <a:lstStyle/>
          <a:p>
            <a:pPr algn="ctr"/>
            <a:r>
              <a:rPr lang="es-A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sangre, bombeada por el corazón, circula por los vasos sanguíneos( arteria, capilares y venas) para llevar a cabo esta función vital.</a:t>
            </a:r>
          </a:p>
        </p:txBody>
      </p:sp>
    </p:spTree>
    <p:extLst>
      <p:ext uri="{BB962C8B-B14F-4D97-AF65-F5344CB8AC3E}">
        <p14:creationId xmlns:p14="http://schemas.microsoft.com/office/powerpoint/2010/main" val="4213660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134DA-5334-A915-B13E-B2D2D9EC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60090"/>
            <a:ext cx="8596668" cy="3539612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Especificas del Aparato Circulatorio:</a:t>
            </a:r>
            <a:br>
              <a:rPr lang="es-A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Transporte de Oxigeno:</a:t>
            </a:r>
            <a:r>
              <a:rPr lang="es-A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sangre recoge oxigeno (O2) en los pulmones y lo distribuye a todas las células del cuerpo.</a:t>
            </a:r>
            <a:endParaRPr lang="es-AR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31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8F05E4-CE7D-09C5-D94E-897573AD2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8427"/>
            <a:ext cx="8596668" cy="3318386"/>
          </a:xfrm>
        </p:spPr>
        <p:txBody>
          <a:bodyPr>
            <a:noAutofit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Transporte de Nutrientes: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sangre transporta nutrientes absorbidos del sistema digestivo a las células, que los utilizan para obtener energía.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-Transporte de Hormonas: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sistema circulatorio transporta hormonas, que actúan como mensajeros químicos para controlar diversas funciones del cuerpo.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694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6DC24B-2FDB-D682-9C11-750F78A33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07923"/>
            <a:ext cx="8596668" cy="5663380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-Eliminación de Productos de Desechos: 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sangre recoge el dióxido de carbono y otros productos de desechos de las células y los transporta a órganos como los pulmones y los riñones para su eliminación.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-Mantenimiento de la Temperatura Corporal: 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flujo sanguíneo ayuda a mantener la temperatura corporal estable, distribuyendo el calor por todo el cuerpo.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561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10828A-09C8-D701-E9F1-DD6C903B2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43897"/>
            <a:ext cx="8596668" cy="4940709"/>
          </a:xfrm>
        </p:spPr>
        <p:txBody>
          <a:bodyPr>
            <a:no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Defensa del Organismo: 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Sangre contiene células( glóbulos blancos) que ayudan a defender el cuerpo de infecciones y enfermedades.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Regulación de la Presión Arterial       ( PA):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sistema circulatorio ayuda a mantener la PA dentro de limites normales.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593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BC5006-7644-400B-9074-ACBCC01BE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288" y="1135626"/>
            <a:ext cx="8596668" cy="3613355"/>
          </a:xfrm>
        </p:spPr>
        <p:txBody>
          <a:bodyPr>
            <a:normAutofit/>
          </a:bodyPr>
          <a:lstStyle/>
          <a:p>
            <a:pPr algn="ctr"/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Aparato Circulatorio es un sistema de transporte crucial para la vida, que permite el intercambio de sustancias entre la sangre  y las células, manteniendo la salud y el funcionamiento de todo el organismo. </a:t>
            </a:r>
          </a:p>
        </p:txBody>
      </p:sp>
    </p:spTree>
    <p:extLst>
      <p:ext uri="{BB962C8B-B14F-4D97-AF65-F5344CB8AC3E}">
        <p14:creationId xmlns:p14="http://schemas.microsoft.com/office/powerpoint/2010/main" val="2734746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7DF7D1-1F67-D80F-BDBD-C64178B00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88142"/>
            <a:ext cx="8596668" cy="5073445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Corazón: 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corazón es un órgano muscular hueco, esencial para el funcionamiento del sistema circulatorio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 Principal: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bombear sangre oxigenada por todo el cuerpo, proporcionando oxigeno y nutrientes a las células y eliminando los productos de desechos.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712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4AF7C2E-FC22-4F72-8BBF-2F764241D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4650" y="0"/>
            <a:ext cx="6286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9305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</TotalTime>
  <Words>499</Words>
  <Application>Microsoft Office PowerPoint</Application>
  <PresentationFormat>Panorámica</PresentationFormat>
  <Paragraphs>10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Faceta</vt:lpstr>
      <vt:lpstr>Aparato Circulatorio  El aparato circulatorio, también llamado sistema cardiovascular, tiene la función principal de transportar oxigeno ( O2), nutrientes y hormonas a las células, y eliminar los productos de desechos como el dióxido de carbono. </vt:lpstr>
      <vt:lpstr>La sangre, bombeada por el corazón, circula por los vasos sanguíneos( arteria, capilares y venas) para llevar a cabo esta función vital.</vt:lpstr>
      <vt:lpstr>Funciones Especificas del Aparato Circulatorio:  - Transporte de Oxigeno: La sangre recoge oxigeno (O2) en los pulmones y lo distribuye a todas las células del cuerpo.</vt:lpstr>
      <vt:lpstr>- Transporte de Nutrientes: La sangre transporta nutrientes absorbidos del sistema digestivo a las células, que los utilizan para obtener energía.  -Transporte de Hormonas: El sistema circulatorio transporta hormonas, que actúan como mensajeros químicos para controlar diversas funciones del cuerpo.</vt:lpstr>
      <vt:lpstr>-Eliminación de Productos de Desechos:  La sangre recoge el dióxido de carbono y otros productos de desechos de las células y los transporta a órganos como los pulmones y los riñones para su eliminación.  -Mantenimiento de la Temperatura Corporal:  El flujo sanguíneo ayuda a mantener la temperatura corporal estable, distribuyendo el calor por todo el cuerpo.  </vt:lpstr>
      <vt:lpstr>- Defensa del Organismo:  La Sangre contiene células( glóbulos blancos) que ayudan a defender el cuerpo de infecciones y enfermedades.  - Regulación de la Presión Arterial       ( PA): El sistema circulatorio ayuda a mantener la PA dentro de limites normales. </vt:lpstr>
      <vt:lpstr>El Aparato Circulatorio es un sistema de transporte crucial para la vida, que permite el intercambio de sustancias entre la sangre  y las células, manteniendo la salud y el funcionamiento de todo el organismo. </vt:lpstr>
      <vt:lpstr>Corazón:  El corazón es un órgano muscular hueco, esencial para el funcionamiento del sistema circulatorio Función Principal: Es bombear sangre oxigenada por todo el cuerpo, proporcionando oxigeno y nutrientes a las células y eliminando los productos de desechos.</vt:lpstr>
      <vt:lpstr>Presentación de PowerPoint</vt:lpstr>
      <vt:lpstr>Características del Corazón:  -Estructura: El corazón tiene cuatro cavidades: dos aurículas y dos ventrículos. - Localización: Se encuentra en el centro del tórax, entre los pulmones.  - Tamaño: Aproximadamente del tamaño de un puño. - Latidos: Su frecuencia cardiaca varia, pero generalmente  se encuentra entre 60 y 100 latidos minutos.</vt:lpstr>
      <vt:lpstr>- Sistema Eléctrico: El corazón posee un sistema eléctrico que controla la frecuencia cardiaca ( FC) y el ritmo de los latidos . - Válvulas: Tiene válvulas que aseguran el flujo de sangre en la dirección correcta.  - Tres Capas: El corazón esta formado por tres capas: endocardio. Miocardio. Epicardio.  - Peso: Un corazón humano pesa alrededor de 450 grs.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Aparato Circulatorio  El aparato circulatorio, también llamado sistema cardiovascular, tiene la función principal de transportar oxigeno ( O2), nutrientes y hormonas a las células, y eliminar los productos de desechos como el dióxido de carbono. </dc:title>
  <dc:creator>zulma_2023@hotmail.com</dc:creator>
  <cp:lastModifiedBy>Usuario</cp:lastModifiedBy>
  <cp:revision>10</cp:revision>
  <dcterms:created xsi:type="dcterms:W3CDTF">2025-06-07T18:00:42Z</dcterms:created>
  <dcterms:modified xsi:type="dcterms:W3CDTF">2026-06-01T13:39:23Z</dcterms:modified>
</cp:coreProperties>
</file>