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6" r:id="rId4"/>
    <p:sldId id="257" r:id="rId5"/>
    <p:sldId id="268" r:id="rId6"/>
    <p:sldId id="259" r:id="rId7"/>
    <p:sldId id="263" r:id="rId8"/>
    <p:sldId id="265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6BD-D45D-4876-86BD-8529CBFC5C0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DB58-48DA-40DD-AF99-EB0D7B1B07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040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6BD-D45D-4876-86BD-8529CBFC5C0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DB58-48DA-40DD-AF99-EB0D7B1B07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306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6BD-D45D-4876-86BD-8529CBFC5C0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DB58-48DA-40DD-AF99-EB0D7B1B07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721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6BD-D45D-4876-86BD-8529CBFC5C0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DB58-48DA-40DD-AF99-EB0D7B1B07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034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6BD-D45D-4876-86BD-8529CBFC5C0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DB58-48DA-40DD-AF99-EB0D7B1B07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308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6BD-D45D-4876-86BD-8529CBFC5C0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DB58-48DA-40DD-AF99-EB0D7B1B07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613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6BD-D45D-4876-86BD-8529CBFC5C0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DB58-48DA-40DD-AF99-EB0D7B1B07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813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6BD-D45D-4876-86BD-8529CBFC5C0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DB58-48DA-40DD-AF99-EB0D7B1B07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835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6BD-D45D-4876-86BD-8529CBFC5C0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DB58-48DA-40DD-AF99-EB0D7B1B07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757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6BD-D45D-4876-86BD-8529CBFC5C0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DB58-48DA-40DD-AF99-EB0D7B1B07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444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C6BD-D45D-4876-86BD-8529CBFC5C0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DB58-48DA-40DD-AF99-EB0D7B1B07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671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DC6BD-D45D-4876-86BD-8529CBFC5C0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DB58-48DA-40DD-AF99-EB0D7B1B07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721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é es un Electrocardiogram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505056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etrocardiograma Normal Pdf Eletrocardiografia Cardi - vrogue.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260648"/>
            <a:ext cx="8856984" cy="63709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El</a:t>
            </a:r>
            <a:r>
              <a:rPr lang="es-MX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ECG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puede utilizarse para detectar: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A-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	anomalías anátomofuncionales,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B-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	alteraciones en el ritmo cardíaco,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C-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	en el sistema de conducción,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D-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	isquemia,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	infartos miocárdicos,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F-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	alteraciones en la excitabilidad producidas por cambios en las concentraciones de electrolitos y efectos de diversos medicamentos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G-	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También proporciona información acerca de la anatomía cardiaca, por ejemplo, en casos de insuficiencia cardiaca, donde el corazón aumenta su tamaño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H-	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Se lo utiliza como examen de rutina en cirugía.</a:t>
            </a:r>
          </a:p>
        </p:txBody>
      </p:sp>
    </p:spTree>
    <p:extLst>
      <p:ext uri="{BB962C8B-B14F-4D97-AF65-F5344CB8AC3E}">
        <p14:creationId xmlns:p14="http://schemas.microsoft.com/office/powerpoint/2010/main" val="37390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ctrocardiograma 01 (Colocación Correcta de Electrodos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675456"/>
            <a:ext cx="10729192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649071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06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ocación de electrodos E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Usuario\Desktop\))DESCARGAS((\ekg-wav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5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2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58847"/>
            <a:ext cx="8856984" cy="686341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1-	Onda P Es la primera onda del ciclo cardiaco y representa la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despolarización (+)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 las aurículas. Está compuesta por la superposición de la actividad eléctrica de ambas aurículas.</a:t>
            </a: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Su parte inicial corresponde a la despolarización de la aurícula derecha y su parte final a la de la aurícula izquierda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2-	Onda Q Corresponde a la fase de despolarización (dentro del complejo QRS) del electrocardiograma. Pueden ser normales o patológicas. 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3-	Onda R Corresponde a la fase de despolarización (dentro del complejo QRS) del electrocardiograma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4-	Onda S Es la onda negativa que aparece después de la onda R. 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5-	Onda T Representa la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repolarización (-)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 los ventrículos. 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6-	Onda U Comienza con el segundo ruido cardíaco es normalmente positiva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7-	Complejo QRS Es la representación gráfica de la despolarización de los ventrículos del corazón formando una estructura de pico en el electrocardiograma.</a:t>
            </a:r>
          </a:p>
        </p:txBody>
      </p:sp>
    </p:spTree>
    <p:extLst>
      <p:ext uri="{BB962C8B-B14F-4D97-AF65-F5344CB8AC3E}">
        <p14:creationId xmlns:p14="http://schemas.microsoft.com/office/powerpoint/2010/main" val="12559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</Words>
  <Application>Microsoft Office PowerPoint</Application>
  <PresentationFormat>Presentación en pantalla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15</cp:revision>
  <dcterms:created xsi:type="dcterms:W3CDTF">2025-05-06T22:03:11Z</dcterms:created>
  <dcterms:modified xsi:type="dcterms:W3CDTF">2026-06-09T14:26:44Z</dcterms:modified>
</cp:coreProperties>
</file>