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4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1842053"/>
            <a:ext cx="8915399" cy="3670852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Nueva Salud Publica</a:t>
            </a: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OMS: 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Evoluciona hacia un enfoque integral, se centra en los determinantes sociales y la equidad, superando la visión tradicional de Ausencia de Enfermedades</a:t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 flipV="1">
            <a:off x="2589213" y="7328452"/>
            <a:ext cx="8915399" cy="106018"/>
          </a:xfrm>
        </p:spPr>
        <p:txBody>
          <a:bodyPr>
            <a:noAutofit/>
          </a:bodyPr>
          <a:lstStyle/>
          <a:p>
            <a:pPr algn="ctr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108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CCDF1F5-CAC8-4146-A589-E40A1F8B84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751" y="40341"/>
            <a:ext cx="7261411" cy="6777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329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1510748"/>
            <a:ext cx="8911687" cy="3684103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Nueva Salud Publica Del Siglo XXI</a:t>
            </a: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es Salud Publica? 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Según la OMS: La Salud Publica es la respuesta organizada de una sociedad dirigida a promover, mantener y proteger la salud de la comunidad, y prevenir enfermedades, lesiones e incapacidad.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05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1934817"/>
            <a:ext cx="8911687" cy="3167269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Prioriza la Atención Primaria de Salud                  (A.P.S), La Cobertura Sanitaria Universal(CUS) y La Promoción de la Salud, 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Abordando crisis climáticas, enfermedades no transmisibles y emergencias sanitarias globales.</a:t>
            </a:r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31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1855304"/>
            <a:ext cx="8911687" cy="3339547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Definición Ampliada(OMS):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Salud se entiende como un estado de completo bienestar físico, mental y social, no solo la ausencia de afecciones.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712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304800"/>
            <a:ext cx="8911687" cy="6241774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Pilares Principales:</a:t>
            </a: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-Determinantes Sociales: 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Intervención sobre los factores económicos, sociales y ambientes que generan desigualdades en la salud.</a:t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-A.P.S: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Reorientación de sistemas hacia la atención primaria como la forma mas equitativa y costo-efectiva de lograr la cobertura universal.</a:t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Funciones Esenciales: 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Mejora de capacidades institucionales para evaluar, desarrollar políticas, asignar recursos y garantizar acceso a servicios.</a:t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787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636103"/>
            <a:ext cx="8911687" cy="5989983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Prioridades Actuales(OMS):</a:t>
            </a:r>
            <a:b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-Emergencia Sanitarias: 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Preparación ante una pandemias y amenazas de alto nivel( como el mpox u otros patógenos).</a:t>
            </a:r>
            <a:b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-Enfermedades No Transmisibles(ENT): 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Como el cáncer, enfermedades cardiovasculares, diabetes, salud menta, y otras</a:t>
            </a:r>
            <a:b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-Salud y Medio Ambiente: 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Abordar la contaminación , el cambio climático y promover entornos saludables.</a:t>
            </a:r>
            <a:b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319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1364974"/>
            <a:ext cx="8911687" cy="4479235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Enfoque de Promoción: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Estrategias basadas en el empoderamiento comunitario y entornos  saludables , alineados con la Carta de Ottawa.</a:t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enfoque busca no solo curar, sino fortalecer la resiliencia  de los sistemas sanitarios a nivel comunitario y global para garantizar el Derecho a la Salud.</a:t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160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62074B0D-ED9F-439F-9151-F025436478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0246" y="0"/>
            <a:ext cx="647150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72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42317" y="-145306"/>
            <a:ext cx="8911687" cy="1828800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Inmunización en el Hito de Salud Publica mas Exitoso de la Historia Moderna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3C74812-D9E0-401C-8FD1-CF8C019B24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9718" y="956903"/>
            <a:ext cx="6629965" cy="5882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310318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63</TotalTime>
  <Words>367</Words>
  <Application>Microsoft Office PowerPoint</Application>
  <PresentationFormat>Panorámica</PresentationFormat>
  <Paragraphs>8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Espiral</vt:lpstr>
      <vt:lpstr>La Nueva Salud Publica  OMS: Evoluciona hacia un enfoque integral, se centra en los determinantes sociales y la equidad, superando la visión tradicional de Ausencia de Enfermedades </vt:lpstr>
      <vt:lpstr>Nueva Salud Publica Del Siglo XXI  Que es Salud Publica? Según la OMS: La Salud Publica es la respuesta organizada de una sociedad dirigida a promover, mantener y proteger la salud de la comunidad, y prevenir enfermedades, lesiones e incapacidad.</vt:lpstr>
      <vt:lpstr>Prioriza la Atención Primaria de Salud                  (A.P.S), La Cobertura Sanitaria Universal(CUS) y La Promoción de la Salud, Abordando crisis climáticas, enfermedades no transmisibles y emergencias sanitarias globales. </vt:lpstr>
      <vt:lpstr>Definición Ampliada(OMS): La Salud se entiende como un estado de completo bienestar físico, mental y social, no solo la ausencia de afecciones.</vt:lpstr>
      <vt:lpstr>Pilares Principales:  -Determinantes Sociales: Intervención sobre los factores económicos, sociales y ambientes que generan desigualdades en la salud.  -A.P.S: Reorientación de sistemas hacia la atención primaria como la forma mas equitativa y costo-efectiva de lograr la cobertura universal.  - Funciones Esenciales: Mejora de capacidades institucionales para evaluar, desarrollar políticas, asignar recursos y garantizar acceso a servicios. </vt:lpstr>
      <vt:lpstr>Prioridades Actuales(OMS):  -Emergencia Sanitarias: Preparación ante una pandemias y amenazas de alto nivel( como el mpox u otros patógenos).  -Enfermedades No Transmisibles(ENT): Como el cáncer, enfermedades cardiovasculares, diabetes, salud menta, y otras  -Salud y Medio Ambiente: Abordar la contaminación , el cambio climático y promover entornos saludables.  </vt:lpstr>
      <vt:lpstr>Enfoque de Promoción: Estrategias basadas en el empoderamiento comunitario y entornos  saludables , alineados con la Carta de Ottawa.  Este enfoque busca no solo curar, sino fortalecer la resiliencia  de los sistemas sanitarios a nivel comunitario y global para garantizar el Derecho a la Salud.  </vt:lpstr>
      <vt:lpstr>Presentación de PowerPoint</vt:lpstr>
      <vt:lpstr>La Inmunización en el Hito de Salud Publica mas Exitoso de la Historia Moderna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Nueva Salud Publica  OMS: Evoluciona hacia un enfoque integral, se centra en los determinantes sociales y la equidad, superando la visión tradicional de Ausencia de Enfermedades</dc:title>
  <dc:creator>PC - ZULMA</dc:creator>
  <cp:lastModifiedBy>Usuario</cp:lastModifiedBy>
  <cp:revision>9</cp:revision>
  <dcterms:created xsi:type="dcterms:W3CDTF">2026-05-13T16:18:51Z</dcterms:created>
  <dcterms:modified xsi:type="dcterms:W3CDTF">2026-05-14T13:15:34Z</dcterms:modified>
</cp:coreProperties>
</file>