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A7BB0-1411-BFBB-3528-94311FEF4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4889680"/>
          </a:xfrm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DEMOGRAFIA SANITARIA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 OMS: utiliza la demografía sanitaria para comprender mejor la situación de salud de las poblaciones , incluyendo aspectos como tamaño, la composición y el crecimiento de la población, así como las estadísticas vitales como nacimientos y muerte.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D465A3-0BE6-A25F-67AD-931E113BF5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7138219"/>
            <a:ext cx="10058400" cy="147484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76120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59DCE9-03AA-09EA-45AA-C34C7685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42452"/>
            <a:ext cx="10058400" cy="4085303"/>
          </a:xfrm>
        </p:spPr>
        <p:txBody>
          <a:bodyPr>
            <a:normAutofit/>
          </a:bodyPr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4400" dirty="0">
                <a:latin typeface="Arial" panose="020B0604020202020204" pitchFamily="34" charset="0"/>
                <a:cs typeface="Arial" panose="020B0604020202020204" pitchFamily="34" charset="0"/>
              </a:rPr>
              <a:t>Ayuda a planificar y evaluar programas de salud, comprender la distribución de enfermedades y necesidades de salud, y a desarrollar políticas de salud efectivas.</a:t>
            </a:r>
          </a:p>
        </p:txBody>
      </p:sp>
    </p:spTree>
    <p:extLst>
      <p:ext uri="{BB962C8B-B14F-4D97-AF65-F5344CB8AC3E}">
        <p14:creationId xmlns:p14="http://schemas.microsoft.com/office/powerpoint/2010/main" val="89958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F24A0-4512-E700-F37F-4721D8D24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73393"/>
            <a:ext cx="10058400" cy="3185651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El Papel de la Demografía Sanitaria en la OMS: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Análisis de la Salud de la Población: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Permite a la OMS analizar la salud de las poblaciones en relación con factores como la edad, el sexo, la fertilidad, la mortalidad y la migración.</a:t>
            </a: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013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F02813-7A47-7017-2357-48DC8A98B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064773"/>
            <a:ext cx="10058400" cy="3170903"/>
          </a:xfrm>
        </p:spPr>
        <p:txBody>
          <a:bodyPr>
            <a:normAutofit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Planificación de Servicios de Salud: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La demografía sanitaria proporciona información esencial para planificar la distribución de recursos y servicios de salud, en Hospitales, Centros de Salud, profesionales, personal de salud, insumos.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98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B46EA5-3A55-82DE-0691-ABD972F66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873045"/>
            <a:ext cx="10058400" cy="3539613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 Evaluación de Programas de Salud: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La OMS utiliza datos demográficos para evaluar la efectividad de los programas de salud y determinar si se están logrando los objetivos deseados.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632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5149A-FF00-6A43-A12C-E7199C57D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902542"/>
            <a:ext cx="10058400" cy="3583858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-Desarrollo de Políticas de Salud: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La demografía contribuye al desarrollo de políticas de salud que tengan en cuenta las necesidades especificas de diferentes grupos de población.</a:t>
            </a: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763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E2502B-8E26-C737-A564-D29A860A8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917290"/>
            <a:ext cx="10058400" cy="3628104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 Vigilancia Epidemiológica: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Juega un papel importante en la vigilancia epidemiológica, ayudando a detectar brotes y enfermedades emergentes y a tomar medidas para prevenirlos.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502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2BE627-16D1-F0D6-6449-FBE33D23C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946786"/>
            <a:ext cx="10058400" cy="353961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La Demografía Sanitaria es una herramienta fundamental para la OMS en la promoción y protección de la salud de la población, permitiendo una mejor comprensión de la salud de las poblaciones y el desarrollo de estrategias mas efectivas para mejorar la SALUD PUBLICA.</a:t>
            </a:r>
          </a:p>
        </p:txBody>
      </p:sp>
    </p:spTree>
    <p:extLst>
      <p:ext uri="{BB962C8B-B14F-4D97-AF65-F5344CB8AC3E}">
        <p14:creationId xmlns:p14="http://schemas.microsoft.com/office/powerpoint/2010/main" val="33545283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</TotalTime>
  <Words>303</Words>
  <Application>Microsoft Office PowerPoint</Application>
  <PresentationFormat>Panorámica</PresentationFormat>
  <Paragraphs>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Retrospección</vt:lpstr>
      <vt:lpstr>DEMOGRAFIA SANITARIA  La  OMS: utiliza la demografía sanitaria para comprender mejor la situación de salud de las poblaciones , incluyendo aspectos como tamaño, la composición y el crecimiento de la población, así como las estadísticas vitales como nacimientos y muerte.  </vt:lpstr>
      <vt:lpstr>-Ayuda a planificar y evaluar programas de salud, comprender la distribución de enfermedades y necesidades de salud, y a desarrollar políticas de salud efectivas.</vt:lpstr>
      <vt:lpstr>El Papel de la Demografía Sanitaria en la OMS:  -Análisis de la Salud de la Población: Permite a la OMS analizar la salud de las poblaciones en relación con factores como la edad, el sexo, la fertilidad, la mortalidad y la migración. </vt:lpstr>
      <vt:lpstr>- Planificación de Servicios de Salud:  La demografía sanitaria proporciona información esencial para planificar la distribución de recursos y servicios de salud, en Hospitales, Centros de Salud, profesionales, personal de salud, insumos.  </vt:lpstr>
      <vt:lpstr>- Evaluación de Programas de Salud: La OMS utiliza datos demográficos para evaluar la efectividad de los programas de salud y determinar si se están logrando los objetivos deseados.  </vt:lpstr>
      <vt:lpstr>-Desarrollo de Políticas de Salud: La demografía contribuye al desarrollo de políticas de salud que tengan en cuenta las necesidades especificas de diferentes grupos de población. </vt:lpstr>
      <vt:lpstr>- Vigilancia Epidemiológica: Juega un papel importante en la vigilancia epidemiológica, ayudando a detectar brotes y enfermedades emergentes y a tomar medidas para prevenirlos. </vt:lpstr>
      <vt:lpstr>La Demografía Sanitaria es una herramienta fundamental para la OMS en la promoción y protección de la salud de la población, permitiendo una mejor comprensión de la salud de las poblaciones y el desarrollo de estrategias mas efectivas para mejorar la SALUD PUBLICA.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3</cp:revision>
  <dcterms:created xsi:type="dcterms:W3CDTF">2025-06-05T18:02:17Z</dcterms:created>
  <dcterms:modified xsi:type="dcterms:W3CDTF">2025-06-05T18:35:38Z</dcterms:modified>
</cp:coreProperties>
</file>