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79280E-62C3-F7E2-C12E-1C510E688A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28999"/>
            <a:ext cx="9144000" cy="2780072"/>
          </a:xfrm>
        </p:spPr>
        <p:txBody>
          <a:bodyPr>
            <a:noAutofit/>
          </a:bodyPr>
          <a:lstStyle/>
          <a:p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MUSCULOS DE LOS MIEMBROS INFERIORES:</a:t>
            </a: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GLUTEOS: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Incluyendo el glúteo mayor, medio y menor, están ubicados en la región de la cadera y son responsables de extensión y rotación externa de la cadera.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ISQUIOTIBIALES: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Se encuentran en la parte posterior del muslo y son responsables de la flexión de la rodilla y la extensión de la cadera.</a:t>
            </a: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7FC26D-147F-B58C-92C3-013DFD5A1A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7064475"/>
            <a:ext cx="12029769" cy="383459"/>
          </a:xfrm>
        </p:spPr>
        <p:txBody>
          <a:bodyPr>
            <a:normAutofit fontScale="92500" lnSpcReduction="10000"/>
          </a:bodyPr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549411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A443D1-7B00-921B-E3A9-1108ECF37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7355"/>
            <a:ext cx="10515600" cy="3908322"/>
          </a:xfrm>
        </p:spPr>
        <p:txBody>
          <a:bodyPr>
            <a:normAutofit fontScale="90000"/>
          </a:bodyPr>
          <a:lstStyle/>
          <a:p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CUADRICEPS: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Musculo de la parte anterior del muslo, que incluye el recto femoral, el vasto lateral, medial, intermedio, es el principal responsable de la extensión de la rodilla.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ADUCTORES: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 Estos músculos se encuentran en la parte interna del muslo y son responsable de la aducción de la cadera( aprox de la pierna al cuerpo)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PANTORRILLA ( TRICEPS SURAL ) 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 El gastrocnemio y el soleo, ubicados en al parte posterior de la pierna , son responsables de la flexión plantar del pie y la rodilla.</a:t>
            </a: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635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C19AEDF-D228-5602-3F6F-580ABCC3F1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1705"/>
          <a:stretch/>
        </p:blipFill>
        <p:spPr>
          <a:xfrm>
            <a:off x="1326327" y="65754"/>
            <a:ext cx="9260387" cy="674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32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5088C4-AEB0-1F42-90AC-E33FA4ECF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0967"/>
            <a:ext cx="10515600" cy="2168013"/>
          </a:xfrm>
        </p:spPr>
        <p:txBody>
          <a:bodyPr>
            <a:noAutofit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PIERNA: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 Músculos como el tibial anterior ( flexión del pie) , el extensor largo de los dedos, extensor del dedo mayor, así como los peroneos ( rotación de la pierna).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PIE: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Músculos pequeños que controlan la flexión y extensión de los dedos, así como la inversión y eversión del pie.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904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0FAE66-E12F-6F00-0D19-EDFFD891E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5341"/>
            <a:ext cx="10515600" cy="4395019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FUNCION DE LOS MUSCULOS INFERIORES</a:t>
            </a:r>
            <a:b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MOVILIDAD: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 Permiten la marcha, correr, saltar, otras actividades que requieren movimientos de las piernas.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ESTABILIDAD: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 Ayudan a mantener el equilibrio y la postura durante las actividades de pie o sentados.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FLEXION- EXTENSION: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De la cadera, rodilla, tobillo, permitiendo el movimiento de las piernas.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ROTACION: 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Algunos músculos , como el glúteo y los peroneos, ayudan a rotar las piernas y los pies.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ADUCCION Y ABDUCCION: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Ayudan a mover las piernas hacia el centro o hacia los lados.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4583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48</TotalTime>
  <Words>338</Words>
  <Application>Microsoft Office PowerPoint</Application>
  <PresentationFormat>Panorámica</PresentationFormat>
  <Paragraphs>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MUSCULOS DE LOS MIEMBROS INFERIORES:  GLUTEOS: Incluyendo el glúteo mayor, medio y menor, están ubicados en la región de la cadera y son responsables de extensión y rotación externa de la cadera.  ISQUIOTIBIALES: Se encuentran en la parte posterior del muslo y son responsables de la flexión de la rodilla y la extensión de la cadera.</vt:lpstr>
      <vt:lpstr>CUADRICEPS: Musculo de la parte anterior del muslo, que incluye el recto femoral, el vasto lateral, medial, intermedio, es el principal responsable de la extensión de la rodilla.  ADUCTORES:  Estos músculos se encuentran en la parte interna del muslo y son responsable de la aducción de la cadera( aprox de la pierna al cuerpo)  PANTORRILLA ( TRICEPS SURAL ) :  El gastrocnemio y el soleo, ubicados en al parte posterior de la pierna , son responsables de la flexión plantar del pie y la rodilla.</vt:lpstr>
      <vt:lpstr>Presentación de PowerPoint</vt:lpstr>
      <vt:lpstr>PIERNA:  Músculos como el tibial anterior ( flexión del pie) , el extensor largo de los dedos, extensor del dedo mayor, así como los peroneos ( rotación de la pierna).  PIE: Músculos pequeños que controlan la flexión y extensión de los dedos, así como la inversión y eversión del pie. </vt:lpstr>
      <vt:lpstr>FUNCION DE LOS MUSCULOS INFERIORES  MOVILIDAD:  Permiten la marcha, correr, saltar, otras actividades que requieren movimientos de las piernas.  ESTABILIDAD: Ayudan a mantener el equilibrio y la postura durante las actividades de pie o sentados.  FLEXION- EXTENSION: De la cadera, rodilla, tobillo, permitiendo el movimiento de las piernas.  ROTACION:  Algunos músculos , como el glúteo y los peroneos, ayudan a rotar las piernas y los pies.  ADUCCION Y ABDUCCION: Ayudan a mover las piernas hacia el centro o hacia los lados.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zulma_2023@hotmail.com</dc:creator>
  <cp:lastModifiedBy>zulma_2023@hotmail.com</cp:lastModifiedBy>
  <cp:revision>5</cp:revision>
  <dcterms:created xsi:type="dcterms:W3CDTF">2025-05-18T23:45:05Z</dcterms:created>
  <dcterms:modified xsi:type="dcterms:W3CDTF">2025-05-19T18:37:37Z</dcterms:modified>
</cp:coreProperties>
</file>