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8"/>
  </p:notes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custDataLst>
    <p:tags r:id="rId9"/>
  </p:custDataLst>
  <p:defaultTextStyle>
    <a:defPPr>
      <a:defRPr lang="es-A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5" d="100"/>
          <a:sy n="45" d="100"/>
        </p:scale>
        <p:origin x="-123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tags" Target="tags/tag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3B79BA-7F92-4B69-89F1-84FA73B52762}" type="datetimeFigureOut">
              <a:rPr lang="es-AR" smtClean="0"/>
              <a:pPr/>
              <a:t>19/10/2020</a:t>
            </a:fld>
            <a:endParaRPr lang="es-AR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AR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451362-80DB-4B2D-BC8E-59D37C35FF62}" type="slidenum">
              <a:rPr lang="es-AR" smtClean="0"/>
              <a:pPr/>
              <a:t>‹Nº›</a:t>
            </a:fld>
            <a:endParaRPr lang="es-A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A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451362-80DB-4B2D-BC8E-59D37C35FF62}" type="slidenum">
              <a:rPr lang="es-AR" smtClean="0"/>
              <a:pPr/>
              <a:t>6</a:t>
            </a:fld>
            <a:endParaRPr lang="es-A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Triángulo isósceles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83A73D85-8185-465E-A893-44AB7C4DC9AC}" type="datetimeFigureOut">
              <a:rPr lang="es-AR" smtClean="0"/>
              <a:pPr/>
              <a:t>19/10/2020</a:t>
            </a:fld>
            <a:endParaRPr lang="es-AR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es-AR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3585E317-3698-4053-842F-A1F4674FAD96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83A73D85-8185-465E-A893-44AB7C4DC9AC}" type="datetimeFigureOut">
              <a:rPr lang="es-AR" smtClean="0"/>
              <a:pPr/>
              <a:t>19/10/2020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5E317-3698-4053-842F-A1F4674FAD96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Triángulo rectángulo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7 Triángulo isósceles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83A73D85-8185-465E-A893-44AB7C4DC9AC}" type="datetimeFigureOut">
              <a:rPr lang="es-AR" smtClean="0"/>
              <a:pPr/>
              <a:t>19/10/2020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3585E317-3698-4053-842F-A1F4674FAD96}" type="slidenum">
              <a:rPr lang="es-AR" smtClean="0"/>
              <a:pPr/>
              <a:t>‹Nº›</a:t>
            </a:fld>
            <a:endParaRPr lang="es-AR"/>
          </a:p>
        </p:txBody>
      </p:sp>
      <p:cxnSp>
        <p:nvCxnSpPr>
          <p:cNvPr id="11" name="10 Conector recto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9 Conector recto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83A73D85-8185-465E-A893-44AB7C4DC9AC}" type="datetimeFigureOut">
              <a:rPr lang="es-AR" smtClean="0"/>
              <a:pPr/>
              <a:t>19/10/2020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3585E317-3698-4053-842F-A1F4674FAD96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83A73D85-8185-465E-A893-44AB7C4DC9AC}" type="datetimeFigureOut">
              <a:rPr lang="es-AR" smtClean="0"/>
              <a:pPr/>
              <a:t>19/10/2020</a:t>
            </a:fld>
            <a:endParaRPr lang="es-A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es-A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3585E317-3698-4053-842F-A1F4674FAD96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A73D85-8185-465E-A893-44AB7C4DC9AC}" type="datetimeFigureOut">
              <a:rPr lang="es-AR" smtClean="0"/>
              <a:pPr/>
              <a:t>19/10/2020</a:t>
            </a:fld>
            <a:endParaRPr lang="es-A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5E317-3698-4053-842F-A1F4674FAD96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83A73D85-8185-465E-A893-44AB7C4DC9AC}" type="datetimeFigureOut">
              <a:rPr lang="es-AR" smtClean="0"/>
              <a:pPr/>
              <a:t>19/10/2020</a:t>
            </a:fld>
            <a:endParaRPr lang="es-A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es-A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3585E317-3698-4053-842F-A1F4674FAD96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83A73D85-8185-465E-A893-44AB7C4DC9AC}" type="datetimeFigureOut">
              <a:rPr lang="es-AR" smtClean="0"/>
              <a:pPr/>
              <a:t>19/10/2020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3585E317-3698-4053-842F-A1F4674FAD96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83A73D85-8185-465E-A893-44AB7C4DC9AC}" type="datetimeFigureOut">
              <a:rPr lang="es-AR" smtClean="0"/>
              <a:pPr/>
              <a:t>19/10/2020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3585E317-3698-4053-842F-A1F4674FAD96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A73D85-8185-465E-A893-44AB7C4DC9AC}" type="datetimeFigureOut">
              <a:rPr lang="es-AR" smtClean="0"/>
              <a:pPr/>
              <a:t>19/10/2020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5E317-3698-4053-842F-A1F4674FAD96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A73D85-8185-465E-A893-44AB7C4DC9AC}" type="datetimeFigureOut">
              <a:rPr lang="es-AR" smtClean="0"/>
              <a:pPr/>
              <a:t>19/10/2020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5E317-3698-4053-842F-A1F4674FAD96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Triángulo rectángulo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7 Conector recto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8 Conector recto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83A73D85-8185-465E-A893-44AB7C4DC9AC}" type="datetimeFigureOut">
              <a:rPr lang="es-AR" smtClean="0"/>
              <a:pPr/>
              <a:t>19/10/2020</a:t>
            </a:fld>
            <a:endParaRPr lang="es-A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es-AR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3585E317-3698-4053-842F-A1F4674FAD96}" type="slidenum">
              <a:rPr lang="es-AR" smtClean="0"/>
              <a:pPr/>
              <a:t>‹Nº›</a:t>
            </a:fld>
            <a:endParaRPr lang="es-A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D:\Documentos\Downloads\videoplayback.mp4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AR" u="sng" dirty="0" smtClean="0"/>
              <a:t>Suma</a:t>
            </a:r>
            <a:endParaRPr lang="es-AR" u="sng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s-AR" u="sng" dirty="0" smtClean="0"/>
              <a:t>Sumas Con Dificultad</a:t>
            </a:r>
            <a:endParaRPr lang="es-AR" u="sng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4572000"/>
          </a:xfrm>
        </p:spPr>
        <p:txBody>
          <a:bodyPr>
            <a:normAutofit lnSpcReduction="10000"/>
          </a:bodyPr>
          <a:lstStyle/>
          <a:p>
            <a:pPr algn="ctr"/>
            <a:r>
              <a:rPr lang="es-AR" sz="5400" dirty="0" smtClean="0"/>
              <a:t>Operación aritmética que consiste en reunir varias cantidades en una sola; Se representa con el signo “+”.</a:t>
            </a:r>
          </a:p>
          <a:p>
            <a:pPr>
              <a:buNone/>
            </a:pPr>
            <a:endParaRPr lang="es-AR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67544" y="1340768"/>
            <a:ext cx="8229600" cy="4572000"/>
          </a:xfrm>
        </p:spPr>
        <p:txBody>
          <a:bodyPr>
            <a:normAutofit/>
          </a:bodyPr>
          <a:lstStyle/>
          <a:p>
            <a:r>
              <a:rPr lang="es-AR" sz="4400" dirty="0" smtClean="0"/>
              <a:t>En el cumpleaños de Facundo hay 37 globos. Se agregan 13 globos más. ¿Cuántos globos hay ahora?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s-AR" sz="4400" dirty="0" smtClean="0"/>
              <a:t>Para resolver una suma con dificultad, vamos a observar con mucha atención el siguiente video.</a:t>
            </a:r>
            <a:endParaRPr lang="es-AR" sz="4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AR"/>
          </a:p>
        </p:txBody>
      </p:sp>
      <p:pic>
        <p:nvPicPr>
          <p:cNvPr id="4" name="videoplayback.mp4">
            <a:hlinkClick r:id="" action="ppaction://media"/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1476375" y="1773238"/>
            <a:ext cx="6096000" cy="3429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658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ISPRING_QUIZ_SHAPE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innerShdw>
              <a:scrgbClr r="0" g="0" b="0">
                <a:alpha val="0"/>
              </a:sc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10" name="ISPRING_QUIZ_SHAPE1" descr="quizscreen_1196262.png"/>
          <p:cNvPicPr>
            <a:picLocks/>
          </p:cNvPicPr>
          <p:nvPr/>
        </p:nvPicPr>
        <p:blipFill>
          <a:blip r:embed="rId4" cstate="print"/>
          <a:srcRect/>
          <a:stretch>
            <a:fillRect/>
          </a:stretch>
        </p:blipFill>
        <p:spPr>
          <a:xfrm>
            <a:off x="1609089" y="1851660"/>
            <a:ext cx="5930900" cy="4445000"/>
          </a:xfrm>
          <a:prstGeom prst="rect">
            <a:avLst/>
          </a:prstGeom>
          <a:effectLst>
            <a:outerShdw blurRad="114300" dist="38100" dir="5400000">
              <a:scrgbClr r="0" g="0" b="0">
                <a:alpha val="20000"/>
              </a:scrgbClr>
            </a:outerShdw>
          </a:effectLst>
        </p:spPr>
      </p:pic>
      <p:sp>
        <p:nvSpPr>
          <p:cNvPr id="11" name="ISPRING_QUIZ_SHAPE2"/>
          <p:cNvSpPr txBox="1"/>
          <p:nvPr/>
        </p:nvSpPr>
        <p:spPr>
          <a:xfrm>
            <a:off x="548640" y="411479"/>
            <a:ext cx="8046719" cy="553998"/>
          </a:xfrm>
          <a:prstGeom prst="rect">
            <a:avLst/>
          </a:prstGeom>
          <a:noFill/>
          <a:effectLst>
            <a:innerShdw>
              <a:scrgbClr r="0" g="0" b="0">
                <a:alpha val="0"/>
              </a:scrgbClr>
            </a:innerShdw>
          </a:effectLst>
        </p:spPr>
        <p:txBody>
          <a:bodyPr vert="horz" rtlCol="0">
            <a:spAutoFit/>
          </a:bodyPr>
          <a:lstStyle/>
          <a:p>
            <a:pPr algn="ctr"/>
            <a:r>
              <a:rPr lang="es-AR" sz="3000" smtClean="0">
                <a:solidFill>
                  <a:srgbClr val="343944"/>
                </a:solidFill>
                <a:effectLst/>
                <a:latin typeface="Segoe UI"/>
              </a:rPr>
              <a:t>   Quiz</a:t>
            </a:r>
            <a:endParaRPr lang="es-AR" sz="3000">
              <a:solidFill>
                <a:srgbClr val="343944"/>
              </a:solidFill>
              <a:effectLst/>
              <a:latin typeface="Segoe UI"/>
            </a:endParaRPr>
          </a:p>
        </p:txBody>
      </p:sp>
      <p:pic>
        <p:nvPicPr>
          <p:cNvPr id="12" name="ISPRING_QUIZ_SHAPE3" descr="ispic1196512.png"/>
          <p:cNvPicPr>
            <a:picLocks/>
          </p:cNvPicPr>
          <p:nvPr/>
        </p:nvPicPr>
        <p:blipFill>
          <a:blip r:embed="rId5" cstate="print"/>
          <a:srcRect/>
          <a:stretch>
            <a:fillRect/>
          </a:stretch>
        </p:blipFill>
        <p:spPr>
          <a:xfrm>
            <a:off x="3833812" y="482598"/>
            <a:ext cx="406400" cy="406400"/>
          </a:xfrm>
          <a:prstGeom prst="rect">
            <a:avLst/>
          </a:prstGeom>
          <a:effectLst>
            <a:innerShdw>
              <a:scrgbClr r="0" g="0" b="0">
                <a:alpha val="0"/>
              </a:scrgbClr>
            </a:innerShdw>
          </a:effectLst>
        </p:spPr>
      </p:pic>
      <p:sp>
        <p:nvSpPr>
          <p:cNvPr id="13" name="ISPRING_QUIZ_SHAPE4"/>
          <p:cNvSpPr txBox="1"/>
          <p:nvPr/>
        </p:nvSpPr>
        <p:spPr>
          <a:xfrm>
            <a:off x="548640" y="1097280"/>
            <a:ext cx="8046719" cy="430887"/>
          </a:xfrm>
          <a:prstGeom prst="rect">
            <a:avLst/>
          </a:prstGeom>
          <a:noFill/>
          <a:effectLst>
            <a:innerShdw>
              <a:scrgbClr r="0" g="0" b="0">
                <a:alpha val="0"/>
              </a:scrgbClr>
            </a:innerShdw>
          </a:effectLst>
        </p:spPr>
        <p:txBody>
          <a:bodyPr vert="horz" rtlCol="0">
            <a:spAutoFit/>
          </a:bodyPr>
          <a:lstStyle/>
          <a:p>
            <a:pPr algn="ctr"/>
            <a:r>
              <a:rPr lang="en-US" sz="2200" smtClean="0">
                <a:solidFill>
                  <a:srgbClr val="343944"/>
                </a:solidFill>
                <a:effectLst/>
                <a:latin typeface="Segoe UI"/>
              </a:rPr>
              <a:t>Click the </a:t>
            </a:r>
            <a:r>
              <a:rPr lang="en-US" sz="2200" b="1" smtClean="0">
                <a:solidFill>
                  <a:srgbClr val="343944"/>
                </a:solidFill>
                <a:effectLst/>
                <a:latin typeface="Segoe UI Semibold"/>
              </a:rPr>
              <a:t>Quiz</a:t>
            </a:r>
            <a:r>
              <a:rPr lang="en-US" sz="2200" smtClean="0">
                <a:solidFill>
                  <a:srgbClr val="343944"/>
                </a:solidFill>
                <a:effectLst/>
                <a:latin typeface="Segoe UI"/>
              </a:rPr>
              <a:t> button to edit this object</a:t>
            </a:r>
            <a:endParaRPr lang="es-AR" sz="2200">
              <a:solidFill>
                <a:srgbClr val="343944"/>
              </a:solidFill>
              <a:effectLst/>
              <a:latin typeface="Segoe UI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UID" val="{4BD894C2-69FE-4FB6-BC54-0F2A3CCC4383}"/>
  <p:tag name="ISPRING_RESOURCE_FOLDER" val="D:\Documentos\SUMA\"/>
  <p:tag name="ISPRING_PRESENTATION_PATH" val="D:\Documentos\SUMA.pptm"/>
  <p:tag name="ISPRING_PROJECT_VERSION" val="9.32"/>
  <p:tag name="ISPRING_PROJECT_FOLDER_UPDATED" val="1"/>
  <p:tag name="ISPRING_PRESENTATION_TITLE" val="SUMA"/>
  <p:tag name="ISPRING_FIRST_PUBLISH" val="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QUIZ_PROPERTIES" val="&lt;QuizProperties&gt;&lt;passAction&gt;&lt;action&gt;3&lt;/action&gt;&lt;/passAction&gt;&lt;failAction&gt;&lt;action&gt;3&lt;/action&gt;&lt;/failAction&gt;&lt;viewSlidesPolicy&gt;0&lt;/viewSlidesPolicy&gt;&lt;allowInterrupt&gt;1&lt;/allowInterrupt&gt;&lt;restartFailedQuiz&gt;0&lt;/restartFailedQuiz&gt;&lt;/QuizProperties&gt;&#10;"/>
  <p:tag name="ISPRING_QUIZ_SHAPES_ADDED" val="1"/>
  <p:tag name="ISPRING_RESOURCE_QUIZ" val="quiz1.quiz"/>
  <p:tag name="ISPRING_QUIZ_FULL_PATH" val="D:\Documentos\SUMA\quiz\quiz1.quiz"/>
  <p:tag name="ISPRING_QUIZ_RELATIVE_PATH" val="SUMA\quiz\quiz1.quiz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río">
  <a:themeElements>
    <a:clrScheme name="Brío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Brío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Brío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4973940</TotalTime>
  <Words>71</Words>
  <Application>Microsoft Office PowerPoint</Application>
  <PresentationFormat>Presentación en pantalla (4:3)</PresentationFormat>
  <Paragraphs>8</Paragraphs>
  <Slides>6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6</vt:i4>
      </vt:variant>
    </vt:vector>
  </HeadingPairs>
  <TitlesOfParts>
    <vt:vector size="7" baseType="lpstr">
      <vt:lpstr>Brío</vt:lpstr>
      <vt:lpstr>Suma</vt:lpstr>
      <vt:lpstr>Diapositiva 2</vt:lpstr>
      <vt:lpstr>Diapositiva 3</vt:lpstr>
      <vt:lpstr>Diapositiva 4</vt:lpstr>
      <vt:lpstr>Diapositiva 5</vt:lpstr>
      <vt:lpstr>Diapositiva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SUMA</dc:title>
  <dc:creator>Primaria - 6</dc:creator>
  <cp:lastModifiedBy>Primaria - 6</cp:lastModifiedBy>
  <cp:revision>11</cp:revision>
  <dcterms:created xsi:type="dcterms:W3CDTF">2011-05-06T05:28:16Z</dcterms:created>
  <dcterms:modified xsi:type="dcterms:W3CDTF">2020-10-19T18:37:08Z</dcterms:modified>
</cp:coreProperties>
</file>