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E52C9B-DEDD-3DF3-CE92-7AFD6C6051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4" y="1224115"/>
            <a:ext cx="7882142" cy="4984956"/>
          </a:xfrm>
        </p:spPr>
        <p:txBody>
          <a:bodyPr>
            <a:no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 Nervioso y Órganos de los Sentidos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Sistema Nervioso es una red de comunicación que transmite señales eléctricas entre el cerebro, la medula espinal y el resto del cuerpo, permitiendo la coordinación de funciones y el procesamiento de información.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654F18B-9E8B-738D-3C11-093C41C48C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2589213" y="7064477"/>
            <a:ext cx="8915399" cy="221226"/>
          </a:xfrm>
        </p:spPr>
        <p:txBody>
          <a:bodyPr>
            <a:normAutofit fontScale="55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261343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4DE95E-299F-3BE7-89EE-0323B640F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1209368"/>
            <a:ext cx="8911687" cy="4291780"/>
          </a:xfrm>
        </p:spPr>
        <p:txBody>
          <a:bodyPr>
            <a:noAutofit/>
          </a:bodyPr>
          <a:lstStyle/>
          <a:p>
            <a:pPr algn="ctr"/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Órganos de los Sentidos                                        ( Vista, Oído, Olfato, Gusto y Tacto) Son las estructuras especializadas que captan estímulos del entorno y los convierte en señales que el sistema nervioso puede interpretar, creando así nuestra percepción del mundo.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1391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4D3124-65B1-8956-D066-40199937A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1047135"/>
            <a:ext cx="8911687" cy="3480619"/>
          </a:xfrm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 Nervioso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Definición: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el centro de mando del cuerpo, responsable de recibir, procesar y enviar información a través de señales eléctricas, llamadas impulsos nerviosos.</a:t>
            </a: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3641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99F60D-6C91-FA81-5626-5210BEA74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840659"/>
            <a:ext cx="8911687" cy="4925960"/>
          </a:xfrm>
        </p:spPr>
        <p:txBody>
          <a:bodyPr>
            <a:no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Componentes Principales: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Sistema Nervioso Central ( SNC):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Incluye el Cerebro y la Medula Espinal, que procesan la información y coordinan las respuestas.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Sistema Nervioso Periférico (SNP):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Esta formado por una red de nervios que se extienden desde la medula espinal hacia todas las partes del cuerpo, transmitiendo mensajes.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7316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FDB3B4-73D9-0F6B-ACF1-E237012D8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1194619"/>
            <a:ext cx="8911687" cy="4572000"/>
          </a:xfrm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Funciones: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Registra y responde a lo que sucede dentro y fuera del cuerpo.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Regula procesos como el pensamiento, la memoria, la respiración y la frecuencia cardiaca.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Coordina movimientos musculares y otras acciones voluntarias e involuntarias.</a:t>
            </a: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2309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D76DD3-2F01-93BC-EB66-53E503A4A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1106129"/>
            <a:ext cx="8911687" cy="4586748"/>
          </a:xfrm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Órganos de los Sentidos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Definición: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 los receptores sensoriales del cuerpo que detectan estímulos del mundo físico( como la luz, el sonido o la presión) y los convierten en señales nerviosas para el cerebro.</a:t>
            </a: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845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3DAD2C-66DD-EC01-9DBF-5D92ABF3F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383457"/>
            <a:ext cx="8911687" cy="6341807"/>
          </a:xfrm>
        </p:spPr>
        <p:txBody>
          <a:bodyPr>
            <a:normAutofit fontScale="90000"/>
          </a:bodyPr>
          <a:lstStyle/>
          <a:p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Vista: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Los ojos captan la luz para percibir colores y formas.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Oído: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oídos reciben ondas sonoras, permitiendo la audición.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Olfato: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nariz detecta olores.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Gusto: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lengua, con las papilas gustativas, diferencia sabores como dulce, salado, amargo y agrio.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.Tacto: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piel detecta sensaciones como calor, frio, presión y textura.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792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9C9657-875B-47F0-6146-04B240F95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1017638"/>
            <a:ext cx="8911687" cy="3687097"/>
          </a:xfrm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Función: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Estos órganos son transductores que traducen las señales del mundo exterior al lenguaje del sistema nervioso, que luego el cerebro interpreta para formar nuestra percepción.</a:t>
            </a: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713251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48</TotalTime>
  <Words>390</Words>
  <Application>Microsoft Office PowerPoint</Application>
  <PresentationFormat>Panorámica</PresentationFormat>
  <Paragraphs>8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Espiral</vt:lpstr>
      <vt:lpstr>Sistema Nervioso y Órganos de los Sentidos  El Sistema Nervioso es una red de comunicación que transmite señales eléctricas entre el cerebro, la medula espinal y el resto del cuerpo, permitiendo la coordinación de funciones y el procesamiento de información.  </vt:lpstr>
      <vt:lpstr>Los Órganos de los Sentidos                                        ( Vista, Oído, Olfato, Gusto y Tacto) Son las estructuras especializadas que captan estímulos del entorno y los convierte en señales que el sistema nervioso puede interpretar, creando así nuestra percepción del mundo. </vt:lpstr>
      <vt:lpstr>Sistema Nervioso  Definición: Es el centro de mando del cuerpo, responsable de recibir, procesar y enviar información a través de señales eléctricas, llamadas impulsos nerviosos.</vt:lpstr>
      <vt:lpstr>Componentes Principales:  - Sistema Nervioso Central ( SNC): Incluye el Cerebro y la Medula Espinal, que procesan la información y coordinan las respuestas.  - Sistema Nervioso Periférico (SNP): Esta formado por una red de nervios que se extienden desde la medula espinal hacia todas las partes del cuerpo, transmitiendo mensajes. </vt:lpstr>
      <vt:lpstr>Funciones: -Registra y responde a lo que sucede dentro y fuera del cuerpo.  -Regula procesos como el pensamiento, la memoria, la respiración y la frecuencia cardiaca.  -Coordina movimientos musculares y otras acciones voluntarias e involuntarias.</vt:lpstr>
      <vt:lpstr>Órganos de los Sentidos  Definición: Son los receptores sensoriales del cuerpo que detectan estímulos del mundo físico( como la luz, el sonido o la presión) y los convierten en señales nerviosas para el cerebro.</vt:lpstr>
      <vt:lpstr>. Vista: Los ojos captan la luz para percibir colores y formas.  . Oído: Los oídos reciben ondas sonoras, permitiendo la audición.  . Olfato: La nariz detecta olores.  . Gusto: La lengua, con las papilas gustativas, diferencia sabores como dulce, salado, amargo y agrio.  .Tacto: La piel detecta sensaciones como calor, frio, presión y textura. </vt:lpstr>
      <vt:lpstr>Función:  Estos órganos son transductores que traducen las señales del mundo exterior al lenguaje del sistema nervioso, que luego el cerebro interpreta para formar nuestra percepción.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zulma_2023@hotmail.com</dc:creator>
  <cp:lastModifiedBy>zulma_2023@hotmail.com</cp:lastModifiedBy>
  <cp:revision>8</cp:revision>
  <dcterms:created xsi:type="dcterms:W3CDTF">2025-10-05T12:27:27Z</dcterms:created>
  <dcterms:modified xsi:type="dcterms:W3CDTF">2025-10-05T13:15:56Z</dcterms:modified>
</cp:coreProperties>
</file>