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3" r:id="rId6"/>
    <p:sldId id="260" r:id="rId7"/>
    <p:sldId id="261" r:id="rId8"/>
    <p:sldId id="262" r:id="rId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660"/>
  </p:normalViewPr>
  <p:slideViewPr>
    <p:cSldViewPr snapToGrid="0">
      <p:cViewPr varScale="1">
        <p:scale>
          <a:sx n="65" d="100"/>
          <a:sy n="65" d="100"/>
        </p:scale>
        <p:origin x="85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5/19/2025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7714E3B-4ABE-B570-5195-71AF28AEDED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639803" y="1873044"/>
            <a:ext cx="7666430" cy="3436374"/>
          </a:xfrm>
        </p:spPr>
        <p:txBody>
          <a:bodyPr/>
          <a:lstStyle/>
          <a:p>
            <a:pPr algn="ctr"/>
            <a:r>
              <a:rPr lang="es-AR" sz="40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MUSCULOS DE LA CABEZA</a:t>
            </a:r>
            <a:br>
              <a:rPr lang="es-AR" sz="40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Los Músculos de la cabeza y cuello: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Se</a:t>
            </a: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pueden clasificar en diferentes grupos según función y ubicación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-Los Músculos de la Masticación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Los Músculos Faciales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 Los Músculos Occipitales. </a:t>
            </a: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AR" sz="40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0D4FDE3C-DAC7-F988-880A-2052B622C02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 flipV="1">
            <a:off x="4825454" y="6975987"/>
            <a:ext cx="8595578" cy="427702"/>
          </a:xfrm>
        </p:spPr>
        <p:txBody>
          <a:bodyPr>
            <a:normAutofit/>
          </a:bodyPr>
          <a:lstStyle/>
          <a:p>
            <a:endParaRPr lang="es-AR" dirty="0"/>
          </a:p>
        </p:txBody>
      </p:sp>
    </p:spTree>
    <p:extLst>
      <p:ext uri="{BB962C8B-B14F-4D97-AF65-F5344CB8AC3E}">
        <p14:creationId xmlns:p14="http://schemas.microsoft.com/office/powerpoint/2010/main" val="30439830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1A509B-BA52-B0B6-7F36-59AB46D086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106129"/>
            <a:ext cx="8596668" cy="4114799"/>
          </a:xfrm>
        </p:spPr>
        <p:txBody>
          <a:bodyPr>
            <a:normAutofit fontScale="90000"/>
          </a:bodyPr>
          <a:lstStyle/>
          <a:p>
            <a:pPr algn="ctr"/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de la Masticación:</a:t>
            </a:r>
            <a:b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Masetero: </a:t>
            </a:r>
            <a: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 grande y cuadrado que se inserta en el ángulo de la mandíbula y ayuda a cerrar la boca.</a:t>
            </a:r>
            <a:b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Temporal: </a:t>
            </a:r>
            <a: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 que se extiende desde el cráneo hasta la mandíbula y también colabora en la masticación.</a:t>
            </a:r>
            <a:b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Pterigoideo medial y lateral: </a:t>
            </a:r>
            <a: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que ayuda a mover la mandíbula hacia adelante, atrás y lateralmente.</a:t>
            </a:r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428571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A432E2C-58DC-0450-C9BC-685FEF6C0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7051" y="1452717"/>
            <a:ext cx="8596668" cy="3952566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Faciales:</a:t>
            </a:r>
            <a:b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Orbicular de los Ojos: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Músculos que cierra los parpados.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Orbicular de la Boca: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 que rodea la boca y ayuda a los movimientos de los labios.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Bucinador: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Musculo que comprime las mejillas y ayuda a mantener los alimentos en la boca durante la masticación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s-AR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46417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8FCBCE8-F9C9-E67C-2362-E960E898E1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0"/>
            <a:ext cx="8596668" cy="6046840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del Cuello:</a:t>
            </a:r>
            <a:b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Esternocleidomastoideo: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Musculo largo que se extiende desde el esternón y la clavícula hasta el cráneo, y ayuda a flexionar y rotar la cabeza.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Trapecio: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 en forma de abanico que se extiende desde el cuello hasta la parte superior de la espalda, y ayuda a elevar los hombros y mover la cabeza.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Escaleno( anterior, medio y posterior):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que se insertan en las vertebras cervicales, y ayudan a flexionar y rotar la cabeza, así como a respirar. </a:t>
            </a:r>
            <a:endParaRPr lang="es-AR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32912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49AC673-0A85-FD81-038C-52167DADABAB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23226"/>
          <a:stretch/>
        </p:blipFill>
        <p:spPr>
          <a:xfrm>
            <a:off x="1932039" y="99048"/>
            <a:ext cx="6820533" cy="675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85251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642419C-7A49-DEF5-048E-17BB7076B4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1607574"/>
            <a:ext cx="8596668" cy="3436373"/>
          </a:xfrm>
        </p:spPr>
        <p:txBody>
          <a:bodyPr/>
          <a:lstStyle/>
          <a:p>
            <a:pPr algn="ctr"/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Occipitales:</a:t>
            </a:r>
            <a:b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Occipital:</a:t>
            </a:r>
            <a:r>
              <a:rPr lang="es-AR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Musculo que se inserta en el cráneo y ayuda a mover la cabeza hacia atrás.</a:t>
            </a:r>
            <a:endParaRPr lang="es-AR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16350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ACCA03E-98A5-1610-03C7-8507F43B9D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781665"/>
            <a:ext cx="8596668" cy="4247535"/>
          </a:xfrm>
        </p:spPr>
        <p:txBody>
          <a:bodyPr>
            <a:noAutofit/>
          </a:bodyPr>
          <a:lstStyle/>
          <a:p>
            <a:pPr algn="ctr"/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Otros Músculos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Platysma: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Musculo superficial del cuello que tensa la piel del cuello y la cara.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Supra hioideos: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de músculos que se insertan en el hueso hioides y ayuda a la deglución y a mover la mandíbula.</a:t>
            </a:r>
            <a:b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AR" sz="32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Músculos Infra hioideos: </a:t>
            </a:r>
            <a:r>
              <a:rPr lang="es-AR" sz="3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Grupo de músculos que se insertan en el hueso hioides y ayuda a fijar el hueso hioides y a mover la cabeza.</a:t>
            </a:r>
            <a:endParaRPr lang="es-AR" sz="3200" b="1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402998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AED2036-6E82-85B5-E659-869480DAD3F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7859" y="0"/>
            <a:ext cx="72857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1925037"/>
      </p:ext>
    </p:extLst>
  </p:cSld>
  <p:clrMapOvr>
    <a:masterClrMapping/>
  </p:clrMapOvr>
</p:sld>
</file>

<file path=ppt/theme/theme1.xml><?xml version="1.0" encoding="utf-8"?>
<a:theme xmlns:a="http://schemas.openxmlformats.org/drawingml/2006/main" name="Faceta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84</TotalTime>
  <Words>361</Words>
  <Application>Microsoft Office PowerPoint</Application>
  <PresentationFormat>Panorámica</PresentationFormat>
  <Paragraphs>6</Paragraphs>
  <Slides>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2" baseType="lpstr">
      <vt:lpstr>Arial</vt:lpstr>
      <vt:lpstr>Trebuchet MS</vt:lpstr>
      <vt:lpstr>Wingdings 3</vt:lpstr>
      <vt:lpstr>Faceta</vt:lpstr>
      <vt:lpstr>MUSCULOS DE LA CABEZA Los Músculos de la cabeza y cuello: Se pueden clasificar en diferentes grupos según función y ubicación  -Los Músculos de la Masticación - Los Músculos Faciales - Los Músculos Occipitales.  </vt:lpstr>
      <vt:lpstr>Músculos de la Masticación:  Masetero: Musculo grande y cuadrado que se inserta en el ángulo de la mandíbula y ayuda a cerrar la boca. Temporal: Musculo que se extiende desde el cráneo hasta la mandíbula y también colabora en la masticación. Pterigoideo medial y lateral: Músculos que ayuda a mover la mandíbula hacia adelante, atrás y lateralmente.  </vt:lpstr>
      <vt:lpstr>Músculos Faciales:  Orbicular de los Ojos: Músculos que cierra los parpados. Orbicular de la Boca: Musculo que rodea la boca y ayuda a los movimientos de los labios. Bucinador: Musculo que comprime las mejillas y ayuda a mantener los alimentos en la boca durante la masticación </vt:lpstr>
      <vt:lpstr>Músculos del Cuello: Esternocleidomastoideo: Musculo largo que se extiende desde el esternón y la clavícula hasta el cráneo, y ayuda a flexionar y rotar la cabeza. Trapecio: Musculo en forma de abanico que se extiende desde el cuello hasta la parte superior de la espalda, y ayuda a elevar los hombros y mover la cabeza. Escaleno( anterior, medio y posterior): Músculos que se insertan en las vertebras cervicales, y ayudan a flexionar y rotar la cabeza, así como a respirar. </vt:lpstr>
      <vt:lpstr>Presentación de PowerPoint</vt:lpstr>
      <vt:lpstr>Músculos Occipitales: Occipital: Musculo que se inserta en el cráneo y ayuda a mover la cabeza hacia atrás.</vt:lpstr>
      <vt:lpstr>Otros Músculos:  Platysma: Musculo superficial del cuello que tensa la piel del cuello y la cara. Músculos Supra hioideos: Grupo de músculos que se insertan en el hueso hioides y ayuda a la deglución y a mover la mandíbula. Músculos Infra hioideos: Grupo de músculos que se insertan en el hueso hioides y ayuda a fijar el hueso hioides y a mover la cabeza.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zulma_2023@hotmail.com</dc:creator>
  <cp:lastModifiedBy>zulma_2023@hotmail.com</cp:lastModifiedBy>
  <cp:revision>6</cp:revision>
  <dcterms:created xsi:type="dcterms:W3CDTF">2025-05-17T21:58:22Z</dcterms:created>
  <dcterms:modified xsi:type="dcterms:W3CDTF">2025-05-19T18:39:01Z</dcterms:modified>
</cp:coreProperties>
</file>