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63" r:id="rId5"/>
    <p:sldId id="259" r:id="rId6"/>
    <p:sldId id="262" r:id="rId7"/>
    <p:sldId id="26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8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82762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5000"/>
              </a:lnSpc>
              <a:defRPr sz="7200" b="1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B805F-FF0F-4BAA-A3A3-E4F945D687F8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 b="1"/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1F3A6-CC5D-4649-8527-DB0C21FDDFD9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B6F927C-B73E-4F9D-ADFE-F6E23BD7CEE8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1FFFF-984A-4EE5-9BF2-EC9310C878F1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271C1-B42E-4A60-A25F-0185B888604B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16292-3725-4763-8973-4C59F0403D99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996D1-8909-469F-911A-4C12C68BF5D9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A73BC-5D11-4675-B334-102E1E8C9B50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27B8E45F-652B-4E89-8925-000B0AB8FD98}" type="datetimeFigureOut">
              <a:rPr lang="en-US" dirty="0"/>
              <a:t>5/19/2025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5C51-60B3-48EF-AA78-DB950F30DBA2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D676B-6E73-4E3B-A9B3-4966DB9B52A5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C4A3462A-2D5B-48AF-A3D4-EF8A90A50A80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cap="none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2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5166E4-DDEF-58A0-3033-31888F190F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MUSCULOS DE LOS MIEMBROS SUPERIORES. </a:t>
            </a:r>
            <a: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  <a:t>Son esenciales para el movimiento y la función de la parte superior del cuerpo. Ej. :  Deltoides- Trapecio- Bíceps Braquial- Tríceps Braquial- Manguito Rotador.</a:t>
            </a:r>
            <a:endParaRPr lang="es-A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9159813-A46F-3D5F-2E32-EF1F8E9BC1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flipV="1">
            <a:off x="1069847" y="6857999"/>
            <a:ext cx="12454424" cy="132735"/>
          </a:xfrm>
        </p:spPr>
        <p:txBody>
          <a:bodyPr>
            <a:normAutofit fontScale="25000" lnSpcReduction="20000"/>
          </a:bodyPr>
          <a:lstStyle/>
          <a:p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272513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2F1B4D7-7FC8-1CCB-02A1-0B7E3A629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648928"/>
            <a:ext cx="10058400" cy="5604387"/>
          </a:xfrm>
        </p:spPr>
        <p:txBody>
          <a:bodyPr>
            <a:normAutofit fontScale="90000"/>
          </a:bodyPr>
          <a:lstStyle/>
          <a:p>
            <a:pPr algn="ctr"/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MUSCULOS DEL HOMBRO:</a:t>
            </a: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DELTOIDES: </a:t>
            </a:r>
            <a: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  <a:t>Cubre la parte superior del hombro y facilita movimientos como la elevación del brazo y la rotación.</a:t>
            </a:r>
            <a:b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TRAPECIO: </a:t>
            </a:r>
            <a: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  <a:t>Se entiende desde la parte posterior del cuello hasta la parte superior de la espalda y contribuye a la elevación y rotación de la escapula.</a:t>
            </a:r>
            <a:b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MUSCULO DEL MANGUITO ROTADOR:</a:t>
            </a:r>
            <a: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  <a:t> Incluye el supra espinoso, infraespinoso, redondo menor y subescapular, que estabilizan y permiten la rotación de la articulación del hombro.</a:t>
            </a: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A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8301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630054-8AF4-5108-7CE4-00628C402B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1814052"/>
            <a:ext cx="10058400" cy="4247534"/>
          </a:xfrm>
        </p:spPr>
        <p:txBody>
          <a:bodyPr>
            <a:noAutofit/>
          </a:bodyPr>
          <a:lstStyle/>
          <a:p>
            <a:pPr algn="ctr"/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MUSCULOS DEL BRAZO: </a:t>
            </a: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BICEPS BRAQUIAL: </a:t>
            </a:r>
            <a: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  <a:t>Flexiona el codo y ayuda a la supinación  del antebrazo.</a:t>
            </a:r>
            <a:b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TRICEPS BRAQUIAL: </a:t>
            </a:r>
            <a: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  <a:t>Extiende el codo.</a:t>
            </a:r>
            <a:b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BRAQUIAL: </a:t>
            </a:r>
            <a: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  <a:t>Ayuda a flexionar el codo.</a:t>
            </a:r>
            <a:b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A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706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9F8915A-0BC9-7A06-4736-07F6793403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6689" y="0"/>
            <a:ext cx="87586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6596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6CF6A5-D475-51DA-BBC7-F52C6E6CF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1445343"/>
            <a:ext cx="10058400" cy="3775586"/>
          </a:xfrm>
        </p:spPr>
        <p:txBody>
          <a:bodyPr>
            <a:noAutofit/>
          </a:bodyPr>
          <a:lstStyle/>
          <a:p>
            <a:pPr algn="ctr"/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MUSCULOS DEL ANTEBRAZO: </a:t>
            </a: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FLEXORES: </a:t>
            </a:r>
            <a: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  <a:t>Flexionan la muñeca y los dedos, incluyendo el flexor carpal radial y el flexor carpal ulnar.</a:t>
            </a:r>
            <a:b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EXTENSORES:  </a:t>
            </a:r>
            <a: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  <a:t>Extienden la muñeca y los dedos, incluyendo el extensor carpal radial largo y el extensor radial corto.</a:t>
            </a:r>
            <a:endParaRPr lang="es-A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206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ADB938A-0B2F-61BD-3A58-33062AA964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 t="5806"/>
          <a:stretch/>
        </p:blipFill>
        <p:spPr>
          <a:xfrm>
            <a:off x="2182762" y="0"/>
            <a:ext cx="6430296" cy="6830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610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15F668-B5E7-BA76-A3E5-BC390E7C3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1917291"/>
            <a:ext cx="10058400" cy="2993922"/>
          </a:xfrm>
        </p:spPr>
        <p:txBody>
          <a:bodyPr>
            <a:noAutofit/>
          </a:bodyPr>
          <a:lstStyle/>
          <a:p>
            <a:pPr algn="ctr"/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MUSCULOS DE LA MANO: </a:t>
            </a: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LUBRICALES. </a:t>
            </a:r>
            <a: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  <a:t>Flexionan las articulaciones metacarpofalángicas y extienden las articulaciones interfalángicas de los dedos.</a:t>
            </a:r>
            <a:b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INTEROSEOS: </a:t>
            </a:r>
            <a:r>
              <a:rPr lang="es-AR" sz="3600" b="0" dirty="0">
                <a:latin typeface="Arial" panose="020B0604020202020204" pitchFamily="34" charset="0"/>
                <a:cs typeface="Arial" panose="020B0604020202020204" pitchFamily="34" charset="0"/>
              </a:rPr>
              <a:t>Ayudan a la flexión y extensión de los dedos.</a:t>
            </a:r>
            <a:endParaRPr lang="es-A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4607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etras en madera">
  <a:themeElements>
    <a:clrScheme name="Wood Type">
      <a:dk1>
        <a:sysClr val="windowText" lastClr="000000"/>
      </a:dk1>
      <a:lt1>
        <a:sysClr val="window" lastClr="FFFFFF"/>
      </a:lt1>
      <a:dk2>
        <a:srgbClr val="84ACB6"/>
      </a:dk2>
      <a:lt2>
        <a:srgbClr val="EBE9DD"/>
      </a:lt2>
      <a:accent1>
        <a:srgbClr val="6F8183"/>
      </a:accent1>
      <a:accent2>
        <a:srgbClr val="967E96"/>
      </a:accent2>
      <a:accent3>
        <a:srgbClr val="CCC893"/>
      </a:accent3>
      <a:accent4>
        <a:srgbClr val="A54D74"/>
      </a:accent4>
      <a:accent5>
        <a:srgbClr val="949C6B"/>
      </a:accent5>
      <a:accent6>
        <a:srgbClr val="766A50"/>
      </a:accent6>
      <a:hlink>
        <a:srgbClr val="CC6600"/>
      </a:hlink>
      <a:folHlink>
        <a:srgbClr val="777777"/>
      </a:folHlink>
    </a:clrScheme>
    <a:fontScheme name="Wood Type">
      <a:majorFont>
        <a:latin typeface="Century Gothic" panose="020B0502020202020204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man Old Style" panose="02050604050505020204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8E89CD47-BF55-4DDE-B823-2283AA7E76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Letras en madera</Template>
  <TotalTime>67</TotalTime>
  <Words>247</Words>
  <Application>Microsoft Office PowerPoint</Application>
  <PresentationFormat>Panorámica</PresentationFormat>
  <Paragraphs>5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2" baseType="lpstr">
      <vt:lpstr>Arial</vt:lpstr>
      <vt:lpstr>Bookman Old Style</vt:lpstr>
      <vt:lpstr>Century Gothic</vt:lpstr>
      <vt:lpstr>Wingdings</vt:lpstr>
      <vt:lpstr>Letras en madera</vt:lpstr>
      <vt:lpstr>MUSCULOS DE LOS MIEMBROS SUPERIORES. Son esenciales para el movimiento y la función de la parte superior del cuerpo. Ej. :  Deltoides- Trapecio- Bíceps Braquial- Tríceps Braquial- Manguito Rotador.</vt:lpstr>
      <vt:lpstr>MUSCULOS DEL HOMBRO:  DELTOIDES: Cubre la parte superior del hombro y facilita movimientos como la elevación del brazo y la rotación.  TRAPECIO: Se entiende desde la parte posterior del cuello hasta la parte superior de la espalda y contribuye a la elevación y rotación de la escapula.  MUSCULO DEL MANGUITO ROTADOR: Incluye el supra espinoso, infraespinoso, redondo menor y subescapular, que estabilizan y permiten la rotación de la articulación del hombro. </vt:lpstr>
      <vt:lpstr>MUSCULOS DEL BRAZO:   BICEPS BRAQUIAL: Flexiona el codo y ayuda a la supinación  del antebrazo.  TRICEPS BRAQUIAL: Extiende el codo.  BRAQUIAL: Ayuda a flexionar el codo.  </vt:lpstr>
      <vt:lpstr>Presentación de PowerPoint</vt:lpstr>
      <vt:lpstr>MUSCULOS DEL ANTEBRAZO:   FLEXORES: Flexionan la muñeca y los dedos, incluyendo el flexor carpal radial y el flexor carpal ulnar.  EXTENSORES:  Extienden la muñeca y los dedos, incluyendo el extensor carpal radial largo y el extensor radial corto.</vt:lpstr>
      <vt:lpstr>Presentación de PowerPoint</vt:lpstr>
      <vt:lpstr>MUSCULOS DE LA MANO:   LUBRICALES. Flexionan las articulaciones metacarpofalángicas y extienden las articulaciones interfalángicas de los dedos.  INTEROSEOS: Ayudan a la flexión y extensión de los dedos.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zulma_2023@hotmail.com</dc:creator>
  <cp:lastModifiedBy>zulma_2023@hotmail.com</cp:lastModifiedBy>
  <cp:revision>6</cp:revision>
  <dcterms:created xsi:type="dcterms:W3CDTF">2025-05-18T23:05:10Z</dcterms:created>
  <dcterms:modified xsi:type="dcterms:W3CDTF">2025-05-19T18:37:18Z</dcterms:modified>
</cp:coreProperties>
</file>