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7" r:id="rId9"/>
    <p:sldId id="262" r:id="rId10"/>
    <p:sldId id="263" r:id="rId11"/>
    <p:sldId id="264" r:id="rId12"/>
    <p:sldId id="265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D271A1-C3DF-4343-6532-C39BAA4338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2355640"/>
          </a:xfrm>
        </p:spPr>
        <p:txBody>
          <a:bodyPr>
            <a:normAutofit/>
          </a:bodyPr>
          <a:lstStyle/>
          <a:p>
            <a:pPr algn="ctr"/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Músculos del tronco humano</a:t>
            </a:r>
            <a:b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Músculos de la Espalda. Abdominales. Del tórax. Del perineo</a:t>
            </a:r>
            <a:endParaRPr lang="es-A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7B3EFE7-A0E5-75D6-DBB5-7B2F47164A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6857998"/>
            <a:ext cx="12255910" cy="45719"/>
          </a:xfrm>
        </p:spPr>
        <p:txBody>
          <a:bodyPr>
            <a:normAutofit fontScale="25000" lnSpcReduction="20000"/>
          </a:bodyPr>
          <a:lstStyle/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852886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D895A9-C3A0-FBAC-B0E2-187757749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7858" y="1548581"/>
            <a:ext cx="10252587" cy="4660490"/>
          </a:xfrm>
        </p:spPr>
        <p:txBody>
          <a:bodyPr>
            <a:normAutofit fontScale="90000"/>
          </a:bodyPr>
          <a:lstStyle/>
          <a:p>
            <a:pPr algn="ctr"/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Músculos de la Espalda</a:t>
            </a:r>
            <a:b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Gran Dorsal 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es un musculo grande que se encuentra en la parte superior de la espalda.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Romboides: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 Son dos músculos pequeños ubicados entre los bordes mediales de las escapulas.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Trapecio: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Un musculo grande que se extiende desde el cuello hasta la espalda, y su función principal es la elevación y el movimiento de la escapula.</a:t>
            </a:r>
            <a:b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910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BAB8CE-5470-A084-18B0-BD3B3DC74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0594" y="1061884"/>
            <a:ext cx="10075606" cy="5427405"/>
          </a:xfrm>
        </p:spPr>
        <p:txBody>
          <a:bodyPr>
            <a:normAutofit/>
          </a:bodyPr>
          <a:lstStyle/>
          <a:p>
            <a:pPr algn="ctr"/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Elevador de la Escapula: </a:t>
            </a:r>
            <a: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  <a:t>Un musculo que eleva y rota la escapula.</a:t>
            </a: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Serrato Anterior: </a:t>
            </a:r>
            <a: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  <a:t>Se encuentra en la parte lateral de la caja torácica y ayuda en la rotación de la escapula.</a:t>
            </a: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Cuadrado lumbar: </a:t>
            </a:r>
            <a: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  <a:t>Se encuentra en la parte baja de la espalda y ayuda en la extensión y flexión lateral de la columna.</a:t>
            </a:r>
            <a:endParaRPr lang="es-A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154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4AC6D11-321E-1E20-1EBF-652DAD4697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065" b="6667"/>
          <a:stretch/>
        </p:blipFill>
        <p:spPr>
          <a:xfrm>
            <a:off x="0" y="1474839"/>
            <a:ext cx="12140949" cy="5383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71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D2F5F8-8E64-6809-5341-D131C1D26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381" y="1297859"/>
            <a:ext cx="10414819" cy="4970206"/>
          </a:xfrm>
        </p:spPr>
        <p:txBody>
          <a:bodyPr>
            <a:normAutofit fontScale="90000"/>
          </a:bodyPr>
          <a:lstStyle/>
          <a:p>
            <a:pPr algn="ctr"/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Músculos Abdominales: </a:t>
            </a:r>
            <a:b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Recto del Abdomen: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Un musculo vertical que se encuentra en la parte anterior del abdomen y ayuda en la flexión del tronco.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Oblicuo externo del abdomen: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Se encuentra en la parte lateral del abdomen y ayuda en la flexión y rotación del tronco.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166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A4CAC9-3DE7-CB2B-91FC-67BCB16C4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563329"/>
            <a:ext cx="10134600" cy="4645741"/>
          </a:xfrm>
        </p:spPr>
        <p:txBody>
          <a:bodyPr>
            <a:normAutofit fontScale="90000"/>
          </a:bodyPr>
          <a:lstStyle/>
          <a:p>
            <a:pPr algn="ctr"/>
            <a:r>
              <a:rPr lang="es-AR" b="1" dirty="0">
                <a:latin typeface="Arial" panose="020B0604020202020204" pitchFamily="34" charset="0"/>
                <a:cs typeface="Arial" panose="020B0604020202020204" pitchFamily="34" charset="0"/>
              </a:rPr>
              <a:t>Oblicuo  Interno del abdomen:</a:t>
            </a:r>
            <a:r>
              <a:rPr lang="es-AR" dirty="0">
                <a:latin typeface="Arial" panose="020B0604020202020204" pitchFamily="34" charset="0"/>
                <a:cs typeface="Arial" panose="020B0604020202020204" pitchFamily="34" charset="0"/>
              </a:rPr>
              <a:t> Se encuentra debajo del oblicuo externo y ayuda en la flexión y rotación del tronco.</a:t>
            </a:r>
            <a:br>
              <a:rPr lang="es-AR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b="1" dirty="0">
                <a:latin typeface="Arial" panose="020B0604020202020204" pitchFamily="34" charset="0"/>
                <a:cs typeface="Arial" panose="020B0604020202020204" pitchFamily="34" charset="0"/>
              </a:rPr>
              <a:t>Transverso abdominal: </a:t>
            </a:r>
            <a:r>
              <a:rPr lang="es-AR" dirty="0">
                <a:latin typeface="Arial" panose="020B0604020202020204" pitchFamily="34" charset="0"/>
                <a:cs typeface="Arial" panose="020B0604020202020204" pitchFamily="34" charset="0"/>
              </a:rPr>
              <a:t>Musculo que ayuda a mantener la presión intraabdominal.</a:t>
            </a: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106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794B20-45F9-6417-EDEC-F67869607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677" y="1504335"/>
            <a:ext cx="10842523" cy="5029200"/>
          </a:xfrm>
        </p:spPr>
        <p:txBody>
          <a:bodyPr>
            <a:normAutofit/>
          </a:bodyPr>
          <a:lstStyle/>
          <a:p>
            <a:pPr algn="ctr"/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Musculo del tórax: </a:t>
            </a: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pectoral mayor: </a:t>
            </a:r>
            <a: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  <a:t>Un musculo grande que se encuentra en la parte anterior del pecho y ayuda en la aducción y flexión del brazo.</a:t>
            </a: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Pectoral menor: </a:t>
            </a:r>
            <a: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  <a:t>UN MUSCULO MAS PROFUNDO QUE EL PECTORAL MAYOR , TAMBIEN AYUDA EN LA ABDUCCION Y FLEXION DEL BRAZO.</a:t>
            </a:r>
            <a:endParaRPr lang="es-A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346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23970B4-B1AA-4A2F-FB3E-D0987229640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23" b="8387"/>
          <a:stretch/>
        </p:blipFill>
        <p:spPr>
          <a:xfrm>
            <a:off x="2439502" y="176981"/>
            <a:ext cx="9253592" cy="6681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739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976086-6A68-F6B2-CE8C-4C4DB9AA1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942" y="2013154"/>
            <a:ext cx="10562303" cy="3546987"/>
          </a:xfrm>
        </p:spPr>
        <p:txBody>
          <a:bodyPr>
            <a:noAutofit/>
          </a:bodyPr>
          <a:lstStyle/>
          <a:p>
            <a:pPr algn="ctr"/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SERRATO ANTERIOR: </a:t>
            </a:r>
            <a: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  <a:t>SE ENCUENTRA EN LA PARTE LATERAL DE LA CAJA TORACICA Y AYUDA EN LA ROTACION DE LA ESCAPULA.</a:t>
            </a: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INTERCOSTALES: </a:t>
            </a:r>
            <a: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  <a:t>Un grupo de músculos que se encuentran entre las costillas y ayuda en la respiración.</a:t>
            </a: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latin typeface="Arial" panose="020B0604020202020204" pitchFamily="34" charset="0"/>
                <a:cs typeface="Arial" panose="020B0604020202020204" pitchFamily="34" charset="0"/>
              </a:rPr>
              <a:t>Diafragma: </a:t>
            </a:r>
            <a: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  <a:t>UN MUSCULO PRINCIPAL DE LA RESPIRACION , QUE SEPARA LA CAVIDAD TORACICA DE LA  ABDOMINAL.</a:t>
            </a:r>
            <a:endParaRPr lang="es-A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006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CF62D0-0A8A-5DFB-A6D7-44F9F5753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626" y="1961535"/>
            <a:ext cx="10370574" cy="4232788"/>
          </a:xfrm>
        </p:spPr>
        <p:txBody>
          <a:bodyPr>
            <a:normAutofit/>
          </a:bodyPr>
          <a:lstStyle/>
          <a:p>
            <a:pPr algn="ctr"/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MUSCULOS DEL PERINEO: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SON UN GRUPO DE MUSCULOS QUE SE ENCUENTRAN EN LA PARTE INFERIOR DEL ABDOMEN Y AYUDAN EN LA EXPULSION DE LA ORINA, LAS HECES, Y EN EL PARTO.</a:t>
            </a:r>
            <a:endParaRPr lang="es-A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209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C22649-E6B3-A1E0-319D-49F37D187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871" y="1932039"/>
            <a:ext cx="10326329" cy="4203290"/>
          </a:xfrm>
        </p:spPr>
        <p:txBody>
          <a:bodyPr>
            <a:normAutofit fontScale="90000"/>
          </a:bodyPr>
          <a:lstStyle/>
          <a:p>
            <a:pPr algn="ctr"/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ELEVADOR DEL ANO: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ES UN MUSCULO MAS EXTENSO Y PRINCIPAL COMPONENTE DEL SUELO PELVICO.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COCCIGEO: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SE ENCUENTRA EN LA PARTE POSTERIOR DE LA PELVIS Y AYUDA A ESTABILIZAR LA REGION PELVICA.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600" b="1" dirty="0">
                <a:latin typeface="Arial" panose="020B0604020202020204" pitchFamily="34" charset="0"/>
                <a:cs typeface="Arial" panose="020B0604020202020204" pitchFamily="34" charset="0"/>
              </a:rPr>
              <a:t>TRANVERSO SUPERFICIAL: </a:t>
            </a:r>
            <a: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  <a:t>EN LA REGION SUPERFICIAL DEL PERINEO Y AYUDA  A SOSTENER LOS ORGANOS PELVICOS.</a:t>
            </a:r>
            <a:br>
              <a:rPr lang="es-A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8780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B6E48B-BEE6-0359-BEE1-02D872B8A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9755" y="1799304"/>
            <a:ext cx="8610600" cy="4527754"/>
          </a:xfrm>
        </p:spPr>
        <p:txBody>
          <a:bodyPr>
            <a:noAutofit/>
          </a:bodyPr>
          <a:lstStyle/>
          <a:p>
            <a:pPr algn="ctr"/>
            <a:r>
              <a:rPr lang="es-AR" sz="2800" b="1" dirty="0">
                <a:latin typeface="Arial" panose="020B0604020202020204" pitchFamily="34" charset="0"/>
                <a:cs typeface="Arial" panose="020B0604020202020204" pitchFamily="34" charset="0"/>
              </a:rPr>
              <a:t>ISQUIOCAVERNOSO: </a:t>
            </a:r>
            <a: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  <a:t>EN LA REGION SUPERFICIAL DEL PERINEO Y ESTA INVOLUCRADO EN LA ERECCION DEL PENE EN HOMBRES Y EL CLITORIS EN MUJERES.</a:t>
            </a: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2800" b="1" dirty="0">
                <a:latin typeface="Arial" panose="020B0604020202020204" pitchFamily="34" charset="0"/>
                <a:cs typeface="Arial" panose="020B0604020202020204" pitchFamily="34" charset="0"/>
              </a:rPr>
              <a:t>BULBOESPONJOSO: </a:t>
            </a:r>
            <a: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  <a:t>EN LA REGION SUPERFICIAL DEL PERINEO, TAMBIEN EN LA Erección DEL PENE DEL HOMBRE Y EL FLUJO DE SANGRE HACIA LOS TEJIDOS, AYUDA EN LA FUNCION ERECTIL, Y EN ORGASMO EN LA MUJER. </a:t>
            </a: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2800" b="1" dirty="0">
                <a:latin typeface="Arial" panose="020B0604020202020204" pitchFamily="34" charset="0"/>
                <a:cs typeface="Arial" panose="020B0604020202020204" pitchFamily="34" charset="0"/>
              </a:rPr>
              <a:t>ESFINTER EXTERNO DEL ANO: </a:t>
            </a:r>
            <a: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  <a:t>Controla la defecación y la continencia fecal.</a:t>
            </a:r>
            <a:br>
              <a:rPr lang="es-AR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73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FA1CEF7-CFE9-D2D6-E861-5F8D3A6DFF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2940" y="589935"/>
            <a:ext cx="9665020" cy="626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231068"/>
      </p:ext>
    </p:extLst>
  </p:cSld>
  <p:clrMapOvr>
    <a:masterClrMapping/>
  </p:clrMapOvr>
</p:sld>
</file>

<file path=ppt/theme/theme1.xml><?xml version="1.0" encoding="utf-8"?>
<a:theme xmlns:a="http://schemas.openxmlformats.org/drawingml/2006/main" name="Estela de condensación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TM04033937[[fn=Estela de condensación]]</Template>
  <TotalTime>110</TotalTime>
  <Words>538</Words>
  <Application>Microsoft Office PowerPoint</Application>
  <PresentationFormat>Panorámica</PresentationFormat>
  <Paragraphs>10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Arial</vt:lpstr>
      <vt:lpstr>Century Gothic</vt:lpstr>
      <vt:lpstr>Estela de condensación</vt:lpstr>
      <vt:lpstr>Músculos del tronco humano   Músculos de la Espalda. Abdominales. Del tórax. Del perineo</vt:lpstr>
      <vt:lpstr>Músculos de la Espalda  Gran Dorsal : es un musculo grande que se encuentra en la parte superior de la espalda. Romboides: Son dos músculos pequeños ubicados entre los bordes mediales de las escapulas. Trapecio: Un musculo grande que se extiende desde el cuello hasta la espalda, y su función principal es la elevación y el movimiento de la escapula. </vt:lpstr>
      <vt:lpstr>Elevador de la Escapula: Un musculo que eleva y rota la escapula.  Serrato Anterior: Se encuentra en la parte lateral de la caja torácica y ayuda en la rotación de la escapula.  Cuadrado lumbar: Se encuentra en la parte baja de la espalda y ayuda en la extensión y flexión lateral de la columna.</vt:lpstr>
      <vt:lpstr>Presentación de PowerPoint</vt:lpstr>
      <vt:lpstr>Músculos Abdominales:   Recto del Abdomen: Un musculo vertical que se encuentra en la parte anterior del abdomen y ayuda en la flexión del tronco.  Oblicuo externo del abdomen: Se encuentra en la parte lateral del abdomen y ayuda en la flexión y rotación del tronco.  </vt:lpstr>
      <vt:lpstr>Oblicuo  Interno del abdomen: Se encuentra debajo del oblicuo externo y ayuda en la flexión y rotación del tronco.  Transverso abdominal: Musculo que ayuda a mantener la presión intraabdominal. </vt:lpstr>
      <vt:lpstr>Musculo del tórax:   pectoral mayor: Un musculo grande que se encuentra en la parte anterior del pecho y ayuda en la aducción y flexión del brazo.  Pectoral menor: UN MUSCULO MAS PROFUNDO QUE EL PECTORAL MAYOR , TAMBIEN AYUDA EN LA ABDUCCION Y FLEXION DEL BRAZO.</vt:lpstr>
      <vt:lpstr>Presentación de PowerPoint</vt:lpstr>
      <vt:lpstr>SERRATO ANTERIOR: SE ENCUENTRA EN LA PARTE LATERAL DE LA CAJA TORACICA Y AYUDA EN LA ROTACION DE LA ESCAPULA.  INTERCOSTALES: Un grupo de músculos que se encuentran entre las costillas y ayuda en la respiración.  Diafragma: UN MUSCULO PRINCIPAL DE LA RESPIRACION , QUE SEPARA LA CAVIDAD TORACICA DE LA  ABDOMINAL.</vt:lpstr>
      <vt:lpstr>MUSCULOS DEL PERINEO: SON UN GRUPO DE MUSCULOS QUE SE ENCUENTRAN EN LA PARTE INFERIOR DEL ABDOMEN Y AYUDAN EN LA EXPULSION DE LA ORINA, LAS HECES, Y EN EL PARTO.</vt:lpstr>
      <vt:lpstr>ELEVADOR DEL ANO: ES UN MUSCULO MAS EXTENSO Y PRINCIPAL COMPONENTE DEL SUELO PELVICO.  COCCIGEO: SE ENCUENTRA EN LA PARTE POSTERIOR DE LA PELVIS Y AYUDA A ESTABILIZAR LA REGION PELVICA.  TRANVERSO SUPERFICIAL: EN LA REGION SUPERFICIAL DEL PERINEO Y AYUDA  A SOSTENER LOS ORGANOS PELVICOS.  </vt:lpstr>
      <vt:lpstr>ISQUIOCAVERNOSO: EN LA REGION SUPERFICIAL DEL PERINEO Y ESTA INVOLUCRADO EN LA ERECCION DEL PENE EN HOMBRES Y EL CLITORIS EN MUJERES.  BULBOESPONJOSO: EN LA REGION SUPERFICIAL DEL PERINEO, TAMBIEN EN LA Erección DEL PENE DEL HOMBRE Y EL FLUJO DE SANGRE HACIA LOS TEJIDOS, AYUDA EN LA FUNCION ERECTIL, Y EN ORGASMO EN LA MUJER.   ESFINTER EXTERNO DEL ANO: Controla la defecación y la continencia fecal. 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zulma_2023@hotmail.com</dc:creator>
  <cp:lastModifiedBy>zulma_2023@hotmail.com</cp:lastModifiedBy>
  <cp:revision>12</cp:revision>
  <dcterms:created xsi:type="dcterms:W3CDTF">2025-05-18T21:34:58Z</dcterms:created>
  <dcterms:modified xsi:type="dcterms:W3CDTF">2025-05-19T18:38:00Z</dcterms:modified>
</cp:coreProperties>
</file>