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457739"/>
            <a:ext cx="7766936" cy="4227443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Hígado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hígado es el órgano interno mas grande del cuerpo humano, pesa cerca de 1,5 kg y se ubica en la parte superior derecha del abdomen, debajo del diafragma.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507067" y="6858000"/>
            <a:ext cx="7766936" cy="11264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5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219201"/>
            <a:ext cx="8596668" cy="392264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Lóbulos y Superficies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.Lóbulos Anatómicos: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Externamente se divide en un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lóbulo derecho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 mas grande) y un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lóbulo Izquierdo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medio del ligamento falciforme. Posee además dos lóbulos menores en su cara inferior el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Lóbulo cuadrado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el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Lóbulo Caudado.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07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2" y="437322"/>
            <a:ext cx="7924800" cy="626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90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643270"/>
            <a:ext cx="8596668" cy="3207026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.Segmento Funcional: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Quirúrgicamente y funcionalmente, se divide en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segmentos independientes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la distribución de sus vasos sanguíneos y conductos biliares.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974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722783"/>
            <a:ext cx="8596668" cy="3458817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.Caras: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 una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diafragmática          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(lisas y superior) y una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visceral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(inferior en contacto con el estomago, el duodeno y el riñón derecho). Esta cubierto por una capsula de tejido fibroso llamado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capsula de Glisson.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29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12035"/>
            <a:ext cx="8596668" cy="5963478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Irrigación Sanguínea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Vena Porta: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Aporta el 75 -80% de la sangre, transporta nutrientes y toxinas absorbidos desde el tracto digestivo.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.Arteria Hepática: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Aporta el 20-25% restante en forma de sangre oxigenada directamente desde el corazón.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.Vena Suprahepatica</a:t>
            </a: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(hepática):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Drenan la sangre del hígado hacia la vena cava inferior.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802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702365"/>
            <a:ext cx="8596668" cy="535387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Interna</a:t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.Lobulillos Hepáticos: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 las unidades funcionales del órgano. Tienen forma hexagonal y están formados por placas de </a:t>
            </a: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hepatocitos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las células principales.</a:t>
            </a: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.Vías Biliares: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canalículos recogen la bilis producida por los hepatocitos, uniéndose en conductos cada vez mayores hasta formar el conducto hepático común.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08364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78</Words>
  <Application>Microsoft Office PowerPoint</Application>
  <PresentationFormat>Panorámica</PresentationFormat>
  <Paragraphs>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Faceta</vt:lpstr>
      <vt:lpstr>El Hígado El hígado es el órgano interno mas grande del cuerpo humano, pesa cerca de 1,5 kg y se ubica en la parte superior derecha del abdomen, debajo del diafragma.   </vt:lpstr>
      <vt:lpstr>Lóbulos y Superficies  .Lóbulos Anatómicos: Externamente se divide en un lóbulo derecho(el mas grande) y un lóbulo Izquierdo por medio del ligamento falciforme. Posee además dos lóbulos menores en su cara inferior el Lóbulo cuadrado y el Lóbulo Caudado. </vt:lpstr>
      <vt:lpstr>Presentación de PowerPoint</vt:lpstr>
      <vt:lpstr>.Segmento Funcional: Quirúrgicamente y funcionalmente, se divide en 8 segmentos independientes según la distribución de sus vasos sanguíneos y conductos biliares.</vt:lpstr>
      <vt:lpstr>.Caras: Presenta una cara diafragmática           (lisas y superior) y una cara visceral (inferior en contacto con el estomago, el duodeno y el riñón derecho). Esta cubierto por una capsula de tejido fibroso llamado capsula de Glisson.</vt:lpstr>
      <vt:lpstr>Irrigación Sanguínea  . Vena Porta: Aporta el 75 -80% de la sangre, transporta nutrientes y toxinas absorbidos desde el tracto digestivo.  .Arteria Hepática: Aporta el 20-25% restante en forma de sangre oxigenada directamente desde el corazón.  .Vena Suprahepatica (hepática): Drenan la sangre del hígado hacia la vena cava inferior.</vt:lpstr>
      <vt:lpstr>Estructura Interna  .Lobulillos Hepáticos: Son las unidades funcionales del órgano. Tienen forma hexagonal y están formados por placas de hepatocitos ( las células principales.   .Vías Biliares: Los canalículos recogen la bilis producida por los hepatocitos, uniéndose en conductos cada vez mayores hasta formar el conducto hepático común.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Hígado El hígado es el órgano interno mas grande del cuerpo humano, pesa cerca de 1,5 kg y se ubica en la parte superior derecha del abdomen, debajo del diafragma.   </dc:title>
  <dc:creator>PC - ZULMA</dc:creator>
  <cp:lastModifiedBy>PC - ZULMA</cp:lastModifiedBy>
  <cp:revision>7</cp:revision>
  <dcterms:created xsi:type="dcterms:W3CDTF">2026-09-02T17:27:00Z</dcterms:created>
  <dcterms:modified xsi:type="dcterms:W3CDTF">2026-09-02T18:03:51Z</dcterms:modified>
</cp:coreProperties>
</file>